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6" r:id="rId1"/>
    <p:sldMasterId id="2147483679" r:id="rId2"/>
  </p:sldMasterIdLst>
  <p:notesMasterIdLst>
    <p:notesMasterId r:id="rId59"/>
  </p:notesMasterIdLst>
  <p:sldIdLst>
    <p:sldId id="280" r:id="rId3"/>
    <p:sldId id="293" r:id="rId4"/>
    <p:sldId id="282" r:id="rId5"/>
    <p:sldId id="260" r:id="rId6"/>
    <p:sldId id="261" r:id="rId7"/>
    <p:sldId id="299" r:id="rId8"/>
    <p:sldId id="298" r:id="rId9"/>
    <p:sldId id="300" r:id="rId10"/>
    <p:sldId id="284" r:id="rId11"/>
    <p:sldId id="301" r:id="rId12"/>
    <p:sldId id="265" r:id="rId13"/>
    <p:sldId id="302" r:id="rId14"/>
    <p:sldId id="305" r:id="rId15"/>
    <p:sldId id="313" r:id="rId16"/>
    <p:sldId id="337" r:id="rId17"/>
    <p:sldId id="338" r:id="rId18"/>
    <p:sldId id="339" r:id="rId19"/>
    <p:sldId id="340" r:id="rId20"/>
    <p:sldId id="344" r:id="rId21"/>
    <p:sldId id="308" r:id="rId22"/>
    <p:sldId id="264" r:id="rId23"/>
    <p:sldId id="309" r:id="rId24"/>
    <p:sldId id="310" r:id="rId25"/>
    <p:sldId id="306" r:id="rId26"/>
    <p:sldId id="311" r:id="rId27"/>
    <p:sldId id="312" r:id="rId28"/>
    <p:sldId id="314" r:id="rId29"/>
    <p:sldId id="315" r:id="rId30"/>
    <p:sldId id="316" r:id="rId31"/>
    <p:sldId id="317" r:id="rId32"/>
    <p:sldId id="318" r:id="rId33"/>
    <p:sldId id="319" r:id="rId34"/>
    <p:sldId id="320" r:id="rId35"/>
    <p:sldId id="321" r:id="rId36"/>
    <p:sldId id="322" r:id="rId37"/>
    <p:sldId id="323" r:id="rId38"/>
    <p:sldId id="324" r:id="rId39"/>
    <p:sldId id="325" r:id="rId40"/>
    <p:sldId id="326" r:id="rId41"/>
    <p:sldId id="327" r:id="rId42"/>
    <p:sldId id="328" r:id="rId43"/>
    <p:sldId id="329" r:id="rId44"/>
    <p:sldId id="330" r:id="rId45"/>
    <p:sldId id="304" r:id="rId46"/>
    <p:sldId id="331" r:id="rId47"/>
    <p:sldId id="332" r:id="rId48"/>
    <p:sldId id="343" r:id="rId49"/>
    <p:sldId id="335" r:id="rId50"/>
    <p:sldId id="336" r:id="rId51"/>
    <p:sldId id="334" r:id="rId52"/>
    <p:sldId id="346" r:id="rId53"/>
    <p:sldId id="345" r:id="rId54"/>
    <p:sldId id="342" r:id="rId55"/>
    <p:sldId id="347" r:id="rId56"/>
    <p:sldId id="348" r:id="rId57"/>
    <p:sldId id="349" r:id="rId58"/>
  </p:sldIdLst>
  <p:sldSz cx="12192000" cy="6858000"/>
  <p:notesSz cx="6858000" cy="9144000"/>
  <p:defaultText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73A1C"/>
    <a:srgbClr val="F23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4843"/>
    <p:restoredTop sz="93603"/>
  </p:normalViewPr>
  <p:slideViewPr>
    <p:cSldViewPr snapToGrid="0" snapToObjects="1">
      <p:cViewPr varScale="1">
        <p:scale>
          <a:sx n="108" d="100"/>
          <a:sy n="108" d="100"/>
        </p:scale>
        <p:origin x="208" y="2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5" Type="http://schemas.openxmlformats.org/officeDocument/2006/relationships/slide" Target="slides/slide3.xml"/><Relationship Id="rId61" Type="http://schemas.openxmlformats.org/officeDocument/2006/relationships/viewProps" Target="viewProp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notesMaster" Target="notesMasters/notesMaster1.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209E48F-FB83-4413-A27B-60E6B7DFCC3F}" type="datetimeFigureOut">
              <a:rPr lang="zh-CN" altLang="en-US" smtClean="0"/>
              <a:t>2019/4/18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3435DCA-F7DA-4348-A7B2-EBF7E58CC170}" type="slidenum">
              <a:rPr lang="zh-CN" altLang="en-US" smtClean="0"/>
              <a:t>‹#›</a:t>
            </a:fld>
            <a:endParaRPr lang="zh-CN" altLang="en-US"/>
          </a:p>
        </p:txBody>
      </p:sp>
    </p:spTree>
    <p:extLst>
      <p:ext uri="{BB962C8B-B14F-4D97-AF65-F5344CB8AC3E}">
        <p14:creationId xmlns:p14="http://schemas.microsoft.com/office/powerpoint/2010/main" val="9524874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3435DCA-F7DA-4348-A7B2-EBF7E58CC170}" type="slidenum">
              <a:rPr lang="zh-CN" altLang="en-US" smtClean="0"/>
              <a:t>1</a:t>
            </a:fld>
            <a:endParaRPr lang="zh-CN" altLang="en-US"/>
          </a:p>
        </p:txBody>
      </p:sp>
    </p:spTree>
    <p:extLst>
      <p:ext uri="{BB962C8B-B14F-4D97-AF65-F5344CB8AC3E}">
        <p14:creationId xmlns:p14="http://schemas.microsoft.com/office/powerpoint/2010/main" val="12206536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3435DCA-F7DA-4348-A7B2-EBF7E58CC170}" type="slidenum">
              <a:rPr lang="zh-CN" altLang="en-US" smtClean="0"/>
              <a:t>10</a:t>
            </a:fld>
            <a:endParaRPr lang="zh-CN" altLang="en-US"/>
          </a:p>
        </p:txBody>
      </p:sp>
    </p:spTree>
    <p:extLst>
      <p:ext uri="{BB962C8B-B14F-4D97-AF65-F5344CB8AC3E}">
        <p14:creationId xmlns:p14="http://schemas.microsoft.com/office/powerpoint/2010/main" val="25505574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3435DCA-F7DA-4348-A7B2-EBF7E58CC170}" type="slidenum">
              <a:rPr lang="zh-CN" altLang="en-US" smtClean="0"/>
              <a:t>11</a:t>
            </a:fld>
            <a:endParaRPr lang="zh-CN" altLang="en-US"/>
          </a:p>
        </p:txBody>
      </p:sp>
    </p:spTree>
    <p:extLst>
      <p:ext uri="{BB962C8B-B14F-4D97-AF65-F5344CB8AC3E}">
        <p14:creationId xmlns:p14="http://schemas.microsoft.com/office/powerpoint/2010/main" val="3319297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3435DCA-F7DA-4348-A7B2-EBF7E58CC170}" type="slidenum">
              <a:rPr lang="zh-CN" altLang="en-US" smtClean="0"/>
              <a:t>12</a:t>
            </a:fld>
            <a:endParaRPr lang="zh-CN" altLang="en-US"/>
          </a:p>
        </p:txBody>
      </p:sp>
    </p:spTree>
    <p:extLst>
      <p:ext uri="{BB962C8B-B14F-4D97-AF65-F5344CB8AC3E}">
        <p14:creationId xmlns:p14="http://schemas.microsoft.com/office/powerpoint/2010/main" val="31585998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3435DCA-F7DA-4348-A7B2-EBF7E58CC170}" type="slidenum">
              <a:rPr lang="zh-CN" altLang="en-US" smtClean="0"/>
              <a:t>13</a:t>
            </a:fld>
            <a:endParaRPr lang="zh-CN" altLang="en-US"/>
          </a:p>
        </p:txBody>
      </p:sp>
    </p:spTree>
    <p:extLst>
      <p:ext uri="{BB962C8B-B14F-4D97-AF65-F5344CB8AC3E}">
        <p14:creationId xmlns:p14="http://schemas.microsoft.com/office/powerpoint/2010/main" val="42082889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3435DCA-F7DA-4348-A7B2-EBF7E58CC170}" type="slidenum">
              <a:rPr lang="zh-CN" altLang="en-US" smtClean="0"/>
              <a:t>14</a:t>
            </a:fld>
            <a:endParaRPr lang="zh-CN" altLang="en-US"/>
          </a:p>
        </p:txBody>
      </p:sp>
    </p:spTree>
    <p:extLst>
      <p:ext uri="{BB962C8B-B14F-4D97-AF65-F5344CB8AC3E}">
        <p14:creationId xmlns:p14="http://schemas.microsoft.com/office/powerpoint/2010/main" val="34741994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3435DCA-F7DA-4348-A7B2-EBF7E58CC170}" type="slidenum">
              <a:rPr lang="zh-CN" altLang="en-US" smtClean="0"/>
              <a:t>15</a:t>
            </a:fld>
            <a:endParaRPr lang="zh-CN" altLang="en-US"/>
          </a:p>
        </p:txBody>
      </p:sp>
    </p:spTree>
    <p:extLst>
      <p:ext uri="{BB962C8B-B14F-4D97-AF65-F5344CB8AC3E}">
        <p14:creationId xmlns:p14="http://schemas.microsoft.com/office/powerpoint/2010/main" val="20266600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3435DCA-F7DA-4348-A7B2-EBF7E58CC170}" type="slidenum">
              <a:rPr lang="zh-CN" altLang="en-US" smtClean="0"/>
              <a:t>16</a:t>
            </a:fld>
            <a:endParaRPr lang="zh-CN" altLang="en-US"/>
          </a:p>
        </p:txBody>
      </p:sp>
    </p:spTree>
    <p:extLst>
      <p:ext uri="{BB962C8B-B14F-4D97-AF65-F5344CB8AC3E}">
        <p14:creationId xmlns:p14="http://schemas.microsoft.com/office/powerpoint/2010/main" val="6633938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3435DCA-F7DA-4348-A7B2-EBF7E58CC170}" type="slidenum">
              <a:rPr lang="zh-CN" altLang="en-US" smtClean="0"/>
              <a:t>17</a:t>
            </a:fld>
            <a:endParaRPr lang="zh-CN" altLang="en-US"/>
          </a:p>
        </p:txBody>
      </p:sp>
    </p:spTree>
    <p:extLst>
      <p:ext uri="{BB962C8B-B14F-4D97-AF65-F5344CB8AC3E}">
        <p14:creationId xmlns:p14="http://schemas.microsoft.com/office/powerpoint/2010/main" val="11483308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3435DCA-F7DA-4348-A7B2-EBF7E58CC170}" type="slidenum">
              <a:rPr lang="zh-CN" altLang="en-US" smtClean="0"/>
              <a:t>18</a:t>
            </a:fld>
            <a:endParaRPr lang="zh-CN" altLang="en-US"/>
          </a:p>
        </p:txBody>
      </p:sp>
    </p:spTree>
    <p:extLst>
      <p:ext uri="{BB962C8B-B14F-4D97-AF65-F5344CB8AC3E}">
        <p14:creationId xmlns:p14="http://schemas.microsoft.com/office/powerpoint/2010/main" val="17471941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3435DCA-F7DA-4348-A7B2-EBF7E58CC170}" type="slidenum">
              <a:rPr lang="zh-CN" altLang="en-US" smtClean="0"/>
              <a:t>19</a:t>
            </a:fld>
            <a:endParaRPr lang="zh-CN" altLang="en-US"/>
          </a:p>
        </p:txBody>
      </p:sp>
    </p:spTree>
    <p:extLst>
      <p:ext uri="{BB962C8B-B14F-4D97-AF65-F5344CB8AC3E}">
        <p14:creationId xmlns:p14="http://schemas.microsoft.com/office/powerpoint/2010/main" val="6228203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3435DCA-F7DA-4348-A7B2-EBF7E58CC170}" type="slidenum">
              <a:rPr lang="zh-CN" altLang="en-US" smtClean="0"/>
              <a:t>2</a:t>
            </a:fld>
            <a:endParaRPr lang="zh-CN" altLang="en-US"/>
          </a:p>
        </p:txBody>
      </p:sp>
    </p:spTree>
    <p:extLst>
      <p:ext uri="{BB962C8B-B14F-4D97-AF65-F5344CB8AC3E}">
        <p14:creationId xmlns:p14="http://schemas.microsoft.com/office/powerpoint/2010/main" val="20408921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3435DCA-F7DA-4348-A7B2-EBF7E58CC170}" type="slidenum">
              <a:rPr lang="zh-CN" altLang="en-US" smtClean="0"/>
              <a:t>20</a:t>
            </a:fld>
            <a:endParaRPr lang="zh-CN" altLang="en-US"/>
          </a:p>
        </p:txBody>
      </p:sp>
    </p:spTree>
    <p:extLst>
      <p:ext uri="{BB962C8B-B14F-4D97-AF65-F5344CB8AC3E}">
        <p14:creationId xmlns:p14="http://schemas.microsoft.com/office/powerpoint/2010/main" val="330549855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3435DCA-F7DA-4348-A7B2-EBF7E58CC170}" type="slidenum">
              <a:rPr lang="zh-CN" altLang="en-US" smtClean="0"/>
              <a:t>21</a:t>
            </a:fld>
            <a:endParaRPr lang="zh-CN" altLang="en-US"/>
          </a:p>
        </p:txBody>
      </p:sp>
    </p:spTree>
    <p:extLst>
      <p:ext uri="{BB962C8B-B14F-4D97-AF65-F5344CB8AC3E}">
        <p14:creationId xmlns:p14="http://schemas.microsoft.com/office/powerpoint/2010/main" val="16144630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3435DCA-F7DA-4348-A7B2-EBF7E58CC170}" type="slidenum">
              <a:rPr lang="zh-CN" altLang="en-US" smtClean="0"/>
              <a:t>22</a:t>
            </a:fld>
            <a:endParaRPr lang="zh-CN" altLang="en-US"/>
          </a:p>
        </p:txBody>
      </p:sp>
    </p:spTree>
    <p:extLst>
      <p:ext uri="{BB962C8B-B14F-4D97-AF65-F5344CB8AC3E}">
        <p14:creationId xmlns:p14="http://schemas.microsoft.com/office/powerpoint/2010/main" val="71514816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3435DCA-F7DA-4348-A7B2-EBF7E58CC170}" type="slidenum">
              <a:rPr lang="zh-CN" altLang="en-US" smtClean="0"/>
              <a:t>23</a:t>
            </a:fld>
            <a:endParaRPr lang="zh-CN" altLang="en-US"/>
          </a:p>
        </p:txBody>
      </p:sp>
    </p:spTree>
    <p:extLst>
      <p:ext uri="{BB962C8B-B14F-4D97-AF65-F5344CB8AC3E}">
        <p14:creationId xmlns:p14="http://schemas.microsoft.com/office/powerpoint/2010/main" val="398879108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3435DCA-F7DA-4348-A7B2-EBF7E58CC170}" type="slidenum">
              <a:rPr lang="zh-CN" altLang="en-US" smtClean="0"/>
              <a:t>24</a:t>
            </a:fld>
            <a:endParaRPr lang="zh-CN" altLang="en-US"/>
          </a:p>
        </p:txBody>
      </p:sp>
    </p:spTree>
    <p:extLst>
      <p:ext uri="{BB962C8B-B14F-4D97-AF65-F5344CB8AC3E}">
        <p14:creationId xmlns:p14="http://schemas.microsoft.com/office/powerpoint/2010/main" val="387729326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3435DCA-F7DA-4348-A7B2-EBF7E58CC170}" type="slidenum">
              <a:rPr lang="zh-CN" altLang="en-US" smtClean="0"/>
              <a:t>25</a:t>
            </a:fld>
            <a:endParaRPr lang="zh-CN" altLang="en-US"/>
          </a:p>
        </p:txBody>
      </p:sp>
    </p:spTree>
    <p:extLst>
      <p:ext uri="{BB962C8B-B14F-4D97-AF65-F5344CB8AC3E}">
        <p14:creationId xmlns:p14="http://schemas.microsoft.com/office/powerpoint/2010/main" val="215875335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3435DCA-F7DA-4348-A7B2-EBF7E58CC170}" type="slidenum">
              <a:rPr lang="zh-CN" altLang="en-US" smtClean="0"/>
              <a:t>26</a:t>
            </a:fld>
            <a:endParaRPr lang="zh-CN" altLang="en-US"/>
          </a:p>
        </p:txBody>
      </p:sp>
    </p:spTree>
    <p:extLst>
      <p:ext uri="{BB962C8B-B14F-4D97-AF65-F5344CB8AC3E}">
        <p14:creationId xmlns:p14="http://schemas.microsoft.com/office/powerpoint/2010/main" val="351707803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3435DCA-F7DA-4348-A7B2-EBF7E58CC170}" type="slidenum">
              <a:rPr lang="zh-CN" altLang="en-US" smtClean="0"/>
              <a:t>27</a:t>
            </a:fld>
            <a:endParaRPr lang="zh-CN" altLang="en-US"/>
          </a:p>
        </p:txBody>
      </p:sp>
    </p:spTree>
    <p:extLst>
      <p:ext uri="{BB962C8B-B14F-4D97-AF65-F5344CB8AC3E}">
        <p14:creationId xmlns:p14="http://schemas.microsoft.com/office/powerpoint/2010/main" val="382242710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3435DCA-F7DA-4348-A7B2-EBF7E58CC170}" type="slidenum">
              <a:rPr lang="zh-CN" altLang="en-US" smtClean="0"/>
              <a:t>28</a:t>
            </a:fld>
            <a:endParaRPr lang="zh-CN" altLang="en-US"/>
          </a:p>
        </p:txBody>
      </p:sp>
    </p:spTree>
    <p:extLst>
      <p:ext uri="{BB962C8B-B14F-4D97-AF65-F5344CB8AC3E}">
        <p14:creationId xmlns:p14="http://schemas.microsoft.com/office/powerpoint/2010/main" val="372015047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3435DCA-F7DA-4348-A7B2-EBF7E58CC170}" type="slidenum">
              <a:rPr lang="zh-CN" altLang="en-US" smtClean="0"/>
              <a:t>29</a:t>
            </a:fld>
            <a:endParaRPr lang="zh-CN" altLang="en-US"/>
          </a:p>
        </p:txBody>
      </p:sp>
    </p:spTree>
    <p:extLst>
      <p:ext uri="{BB962C8B-B14F-4D97-AF65-F5344CB8AC3E}">
        <p14:creationId xmlns:p14="http://schemas.microsoft.com/office/powerpoint/2010/main" val="21264603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3435DCA-F7DA-4348-A7B2-EBF7E58CC170}" type="slidenum">
              <a:rPr lang="zh-CN" altLang="en-US" smtClean="0"/>
              <a:t>3</a:t>
            </a:fld>
            <a:endParaRPr lang="zh-CN" altLang="en-US"/>
          </a:p>
        </p:txBody>
      </p:sp>
    </p:spTree>
    <p:extLst>
      <p:ext uri="{BB962C8B-B14F-4D97-AF65-F5344CB8AC3E}">
        <p14:creationId xmlns:p14="http://schemas.microsoft.com/office/powerpoint/2010/main" val="263656041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3435DCA-F7DA-4348-A7B2-EBF7E58CC170}" type="slidenum">
              <a:rPr lang="zh-CN" altLang="en-US" smtClean="0"/>
              <a:t>30</a:t>
            </a:fld>
            <a:endParaRPr lang="zh-CN" altLang="en-US"/>
          </a:p>
        </p:txBody>
      </p:sp>
    </p:spTree>
    <p:extLst>
      <p:ext uri="{BB962C8B-B14F-4D97-AF65-F5344CB8AC3E}">
        <p14:creationId xmlns:p14="http://schemas.microsoft.com/office/powerpoint/2010/main" val="6922196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3435DCA-F7DA-4348-A7B2-EBF7E58CC170}" type="slidenum">
              <a:rPr lang="zh-CN" altLang="en-US" smtClean="0"/>
              <a:t>31</a:t>
            </a:fld>
            <a:endParaRPr lang="zh-CN" altLang="en-US"/>
          </a:p>
        </p:txBody>
      </p:sp>
    </p:spTree>
    <p:extLst>
      <p:ext uri="{BB962C8B-B14F-4D97-AF65-F5344CB8AC3E}">
        <p14:creationId xmlns:p14="http://schemas.microsoft.com/office/powerpoint/2010/main" val="85293395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3435DCA-F7DA-4348-A7B2-EBF7E58CC170}" type="slidenum">
              <a:rPr lang="zh-CN" altLang="en-US" smtClean="0"/>
              <a:t>32</a:t>
            </a:fld>
            <a:endParaRPr lang="zh-CN" altLang="en-US"/>
          </a:p>
        </p:txBody>
      </p:sp>
    </p:spTree>
    <p:extLst>
      <p:ext uri="{BB962C8B-B14F-4D97-AF65-F5344CB8AC3E}">
        <p14:creationId xmlns:p14="http://schemas.microsoft.com/office/powerpoint/2010/main" val="353742714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3435DCA-F7DA-4348-A7B2-EBF7E58CC170}" type="slidenum">
              <a:rPr lang="zh-CN" altLang="en-US" smtClean="0"/>
              <a:t>33</a:t>
            </a:fld>
            <a:endParaRPr lang="zh-CN" altLang="en-US"/>
          </a:p>
        </p:txBody>
      </p:sp>
    </p:spTree>
    <p:extLst>
      <p:ext uri="{BB962C8B-B14F-4D97-AF65-F5344CB8AC3E}">
        <p14:creationId xmlns:p14="http://schemas.microsoft.com/office/powerpoint/2010/main" val="411324475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3435DCA-F7DA-4348-A7B2-EBF7E58CC170}" type="slidenum">
              <a:rPr lang="zh-CN" altLang="en-US" smtClean="0"/>
              <a:t>34</a:t>
            </a:fld>
            <a:endParaRPr lang="zh-CN" altLang="en-US"/>
          </a:p>
        </p:txBody>
      </p:sp>
    </p:spTree>
    <p:extLst>
      <p:ext uri="{BB962C8B-B14F-4D97-AF65-F5344CB8AC3E}">
        <p14:creationId xmlns:p14="http://schemas.microsoft.com/office/powerpoint/2010/main" val="186955769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3435DCA-F7DA-4348-A7B2-EBF7E58CC170}" type="slidenum">
              <a:rPr lang="zh-CN" altLang="en-US" smtClean="0"/>
              <a:t>35</a:t>
            </a:fld>
            <a:endParaRPr lang="zh-CN" altLang="en-US"/>
          </a:p>
        </p:txBody>
      </p:sp>
    </p:spTree>
    <p:extLst>
      <p:ext uri="{BB962C8B-B14F-4D97-AF65-F5344CB8AC3E}">
        <p14:creationId xmlns:p14="http://schemas.microsoft.com/office/powerpoint/2010/main" val="92542104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3435DCA-F7DA-4348-A7B2-EBF7E58CC170}" type="slidenum">
              <a:rPr lang="zh-CN" altLang="en-US" smtClean="0"/>
              <a:t>36</a:t>
            </a:fld>
            <a:endParaRPr lang="zh-CN" altLang="en-US"/>
          </a:p>
        </p:txBody>
      </p:sp>
    </p:spTree>
    <p:extLst>
      <p:ext uri="{BB962C8B-B14F-4D97-AF65-F5344CB8AC3E}">
        <p14:creationId xmlns:p14="http://schemas.microsoft.com/office/powerpoint/2010/main" val="277037917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3435DCA-F7DA-4348-A7B2-EBF7E58CC170}" type="slidenum">
              <a:rPr lang="zh-CN" altLang="en-US" smtClean="0"/>
              <a:t>37</a:t>
            </a:fld>
            <a:endParaRPr lang="zh-CN" altLang="en-US"/>
          </a:p>
        </p:txBody>
      </p:sp>
    </p:spTree>
    <p:extLst>
      <p:ext uri="{BB962C8B-B14F-4D97-AF65-F5344CB8AC3E}">
        <p14:creationId xmlns:p14="http://schemas.microsoft.com/office/powerpoint/2010/main" val="314529083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3435DCA-F7DA-4348-A7B2-EBF7E58CC170}" type="slidenum">
              <a:rPr lang="zh-CN" altLang="en-US" smtClean="0"/>
              <a:t>38</a:t>
            </a:fld>
            <a:endParaRPr lang="zh-CN" altLang="en-US"/>
          </a:p>
        </p:txBody>
      </p:sp>
    </p:spTree>
    <p:extLst>
      <p:ext uri="{BB962C8B-B14F-4D97-AF65-F5344CB8AC3E}">
        <p14:creationId xmlns:p14="http://schemas.microsoft.com/office/powerpoint/2010/main" val="358510727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3435DCA-F7DA-4348-A7B2-EBF7E58CC170}" type="slidenum">
              <a:rPr lang="zh-CN" altLang="en-US" smtClean="0"/>
              <a:t>39</a:t>
            </a:fld>
            <a:endParaRPr lang="zh-CN" altLang="en-US"/>
          </a:p>
        </p:txBody>
      </p:sp>
    </p:spTree>
    <p:extLst>
      <p:ext uri="{BB962C8B-B14F-4D97-AF65-F5344CB8AC3E}">
        <p14:creationId xmlns:p14="http://schemas.microsoft.com/office/powerpoint/2010/main" val="26019031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3435DCA-F7DA-4348-A7B2-EBF7E58CC170}" type="slidenum">
              <a:rPr lang="zh-CN" altLang="en-US" smtClean="0"/>
              <a:t>4</a:t>
            </a:fld>
            <a:endParaRPr lang="zh-CN" altLang="en-US"/>
          </a:p>
        </p:txBody>
      </p:sp>
    </p:spTree>
    <p:extLst>
      <p:ext uri="{BB962C8B-B14F-4D97-AF65-F5344CB8AC3E}">
        <p14:creationId xmlns:p14="http://schemas.microsoft.com/office/powerpoint/2010/main" val="252041505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3435DCA-F7DA-4348-A7B2-EBF7E58CC170}" type="slidenum">
              <a:rPr lang="zh-CN" altLang="en-US" smtClean="0"/>
              <a:t>40</a:t>
            </a:fld>
            <a:endParaRPr lang="zh-CN" altLang="en-US"/>
          </a:p>
        </p:txBody>
      </p:sp>
    </p:spTree>
    <p:extLst>
      <p:ext uri="{BB962C8B-B14F-4D97-AF65-F5344CB8AC3E}">
        <p14:creationId xmlns:p14="http://schemas.microsoft.com/office/powerpoint/2010/main" val="229751042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3435DCA-F7DA-4348-A7B2-EBF7E58CC170}" type="slidenum">
              <a:rPr lang="zh-CN" altLang="en-US" smtClean="0"/>
              <a:t>41</a:t>
            </a:fld>
            <a:endParaRPr lang="zh-CN" altLang="en-US"/>
          </a:p>
        </p:txBody>
      </p:sp>
    </p:spTree>
    <p:extLst>
      <p:ext uri="{BB962C8B-B14F-4D97-AF65-F5344CB8AC3E}">
        <p14:creationId xmlns:p14="http://schemas.microsoft.com/office/powerpoint/2010/main" val="114321032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3435DCA-F7DA-4348-A7B2-EBF7E58CC170}" type="slidenum">
              <a:rPr lang="zh-CN" altLang="en-US" smtClean="0"/>
              <a:t>42</a:t>
            </a:fld>
            <a:endParaRPr lang="zh-CN" altLang="en-US"/>
          </a:p>
        </p:txBody>
      </p:sp>
    </p:spTree>
    <p:extLst>
      <p:ext uri="{BB962C8B-B14F-4D97-AF65-F5344CB8AC3E}">
        <p14:creationId xmlns:p14="http://schemas.microsoft.com/office/powerpoint/2010/main" val="386029527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3435DCA-F7DA-4348-A7B2-EBF7E58CC170}" type="slidenum">
              <a:rPr lang="zh-CN" altLang="en-US" smtClean="0"/>
              <a:t>43</a:t>
            </a:fld>
            <a:endParaRPr lang="zh-CN" altLang="en-US"/>
          </a:p>
        </p:txBody>
      </p:sp>
    </p:spTree>
    <p:extLst>
      <p:ext uri="{BB962C8B-B14F-4D97-AF65-F5344CB8AC3E}">
        <p14:creationId xmlns:p14="http://schemas.microsoft.com/office/powerpoint/2010/main" val="309908610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3435DCA-F7DA-4348-A7B2-EBF7E58CC170}" type="slidenum">
              <a:rPr lang="zh-CN" altLang="en-US" smtClean="0"/>
              <a:t>44</a:t>
            </a:fld>
            <a:endParaRPr lang="zh-CN" altLang="en-US"/>
          </a:p>
        </p:txBody>
      </p:sp>
    </p:spTree>
    <p:extLst>
      <p:ext uri="{BB962C8B-B14F-4D97-AF65-F5344CB8AC3E}">
        <p14:creationId xmlns:p14="http://schemas.microsoft.com/office/powerpoint/2010/main" val="138482781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3435DCA-F7DA-4348-A7B2-EBF7E58CC170}" type="slidenum">
              <a:rPr lang="zh-CN" altLang="en-US" smtClean="0"/>
              <a:t>45</a:t>
            </a:fld>
            <a:endParaRPr lang="zh-CN" altLang="en-US"/>
          </a:p>
        </p:txBody>
      </p:sp>
    </p:spTree>
    <p:extLst>
      <p:ext uri="{BB962C8B-B14F-4D97-AF65-F5344CB8AC3E}">
        <p14:creationId xmlns:p14="http://schemas.microsoft.com/office/powerpoint/2010/main" val="347812104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3435DCA-F7DA-4348-A7B2-EBF7E58CC170}" type="slidenum">
              <a:rPr lang="zh-CN" altLang="en-US" smtClean="0"/>
              <a:t>46</a:t>
            </a:fld>
            <a:endParaRPr lang="zh-CN" altLang="en-US"/>
          </a:p>
        </p:txBody>
      </p:sp>
    </p:spTree>
    <p:extLst>
      <p:ext uri="{BB962C8B-B14F-4D97-AF65-F5344CB8AC3E}">
        <p14:creationId xmlns:p14="http://schemas.microsoft.com/office/powerpoint/2010/main" val="27243791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3435DCA-F7DA-4348-A7B2-EBF7E58CC170}" type="slidenum">
              <a:rPr lang="zh-CN" altLang="en-US" smtClean="0"/>
              <a:t>47</a:t>
            </a:fld>
            <a:endParaRPr lang="zh-CN" altLang="en-US"/>
          </a:p>
        </p:txBody>
      </p:sp>
    </p:spTree>
    <p:extLst>
      <p:ext uri="{BB962C8B-B14F-4D97-AF65-F5344CB8AC3E}">
        <p14:creationId xmlns:p14="http://schemas.microsoft.com/office/powerpoint/2010/main" val="61886533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3435DCA-F7DA-4348-A7B2-EBF7E58CC170}" type="slidenum">
              <a:rPr lang="zh-CN" altLang="en-US" smtClean="0"/>
              <a:t>48</a:t>
            </a:fld>
            <a:endParaRPr lang="zh-CN" altLang="en-US"/>
          </a:p>
        </p:txBody>
      </p:sp>
    </p:spTree>
    <p:extLst>
      <p:ext uri="{BB962C8B-B14F-4D97-AF65-F5344CB8AC3E}">
        <p14:creationId xmlns:p14="http://schemas.microsoft.com/office/powerpoint/2010/main" val="166924847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3435DCA-F7DA-4348-A7B2-EBF7E58CC170}" type="slidenum">
              <a:rPr lang="zh-CN" altLang="en-US" smtClean="0"/>
              <a:t>49</a:t>
            </a:fld>
            <a:endParaRPr lang="zh-CN" altLang="en-US"/>
          </a:p>
        </p:txBody>
      </p:sp>
    </p:spTree>
    <p:extLst>
      <p:ext uri="{BB962C8B-B14F-4D97-AF65-F5344CB8AC3E}">
        <p14:creationId xmlns:p14="http://schemas.microsoft.com/office/powerpoint/2010/main" val="4264819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3435DCA-F7DA-4348-A7B2-EBF7E58CC170}" type="slidenum">
              <a:rPr lang="zh-CN" altLang="en-US" smtClean="0"/>
              <a:t>5</a:t>
            </a:fld>
            <a:endParaRPr lang="zh-CN" altLang="en-US"/>
          </a:p>
        </p:txBody>
      </p:sp>
    </p:spTree>
    <p:extLst>
      <p:ext uri="{BB962C8B-B14F-4D97-AF65-F5344CB8AC3E}">
        <p14:creationId xmlns:p14="http://schemas.microsoft.com/office/powerpoint/2010/main" val="54204004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3435DCA-F7DA-4348-A7B2-EBF7E58CC170}" type="slidenum">
              <a:rPr lang="zh-CN" altLang="en-US" smtClean="0"/>
              <a:t>50</a:t>
            </a:fld>
            <a:endParaRPr lang="zh-CN" altLang="en-US"/>
          </a:p>
        </p:txBody>
      </p:sp>
    </p:spTree>
    <p:extLst>
      <p:ext uri="{BB962C8B-B14F-4D97-AF65-F5344CB8AC3E}">
        <p14:creationId xmlns:p14="http://schemas.microsoft.com/office/powerpoint/2010/main" val="282986454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3435DCA-F7DA-4348-A7B2-EBF7E58CC170}" type="slidenum">
              <a:rPr lang="zh-CN" altLang="en-US" smtClean="0"/>
              <a:t>53</a:t>
            </a:fld>
            <a:endParaRPr lang="zh-CN" altLang="en-US"/>
          </a:p>
        </p:txBody>
      </p:sp>
    </p:spTree>
    <p:extLst>
      <p:ext uri="{BB962C8B-B14F-4D97-AF65-F5344CB8AC3E}">
        <p14:creationId xmlns:p14="http://schemas.microsoft.com/office/powerpoint/2010/main" val="7137539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3435DCA-F7DA-4348-A7B2-EBF7E58CC170}" type="slidenum">
              <a:rPr lang="zh-CN" altLang="en-US" smtClean="0"/>
              <a:t>6</a:t>
            </a:fld>
            <a:endParaRPr lang="zh-CN" altLang="en-US"/>
          </a:p>
        </p:txBody>
      </p:sp>
    </p:spTree>
    <p:extLst>
      <p:ext uri="{BB962C8B-B14F-4D97-AF65-F5344CB8AC3E}">
        <p14:creationId xmlns:p14="http://schemas.microsoft.com/office/powerpoint/2010/main" val="15898418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3435DCA-F7DA-4348-A7B2-EBF7E58CC170}" type="slidenum">
              <a:rPr lang="zh-CN" altLang="en-US" smtClean="0"/>
              <a:t>7</a:t>
            </a:fld>
            <a:endParaRPr lang="zh-CN" altLang="en-US"/>
          </a:p>
        </p:txBody>
      </p:sp>
    </p:spTree>
    <p:extLst>
      <p:ext uri="{BB962C8B-B14F-4D97-AF65-F5344CB8AC3E}">
        <p14:creationId xmlns:p14="http://schemas.microsoft.com/office/powerpoint/2010/main" val="36803249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3435DCA-F7DA-4348-A7B2-EBF7E58CC170}" type="slidenum">
              <a:rPr lang="zh-CN" altLang="en-US" smtClean="0"/>
              <a:t>8</a:t>
            </a:fld>
            <a:endParaRPr lang="zh-CN" altLang="en-US"/>
          </a:p>
        </p:txBody>
      </p:sp>
    </p:spTree>
    <p:extLst>
      <p:ext uri="{BB962C8B-B14F-4D97-AF65-F5344CB8AC3E}">
        <p14:creationId xmlns:p14="http://schemas.microsoft.com/office/powerpoint/2010/main" val="4937351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3435DCA-F7DA-4348-A7B2-EBF7E58CC170}" type="slidenum">
              <a:rPr lang="zh-CN" altLang="en-US" smtClean="0"/>
              <a:t>9</a:t>
            </a:fld>
            <a:endParaRPr lang="zh-CN" altLang="en-US"/>
          </a:p>
        </p:txBody>
      </p:sp>
    </p:spTree>
    <p:extLst>
      <p:ext uri="{BB962C8B-B14F-4D97-AF65-F5344CB8AC3E}">
        <p14:creationId xmlns:p14="http://schemas.microsoft.com/office/powerpoint/2010/main" val="419998680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14.xml.rels><?xml version="1.0" encoding="UTF-8" standalone="yes"?>
<Relationships xmlns="http://schemas.openxmlformats.org/package/2006/relationships"><Relationship Id="rId3" Type="http://schemas.openxmlformats.org/officeDocument/2006/relationships/hyperlink" Target="http://www.officeplus.cn/Template/Home.shtml" TargetMode="External"/><Relationship Id="rId2" Type="http://schemas.openxmlformats.org/officeDocument/2006/relationships/image" Target="../media/image8.jpg"/><Relationship Id="rId1" Type="http://schemas.openxmlformats.org/officeDocument/2006/relationships/slideMaster" Target="../slideMasters/slideMaster2.xml"/><Relationship Id="rId5" Type="http://schemas.microsoft.com/office/2007/relationships/hdphoto" Target="../media/hdphoto1.wdp"/><Relationship Id="rId4" Type="http://schemas.openxmlformats.org/officeDocument/2006/relationships/image" Target="../media/image9.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1.jpg"/><Relationship Id="rId7" Type="http://schemas.microsoft.com/office/2007/relationships/hdphoto" Target="../media/hdphoto1.wdp"/><Relationship Id="rId2" Type="http://schemas.openxmlformats.org/officeDocument/2006/relationships/image" Target="../media/image10.png"/><Relationship Id="rId1" Type="http://schemas.openxmlformats.org/officeDocument/2006/relationships/slideMaster" Target="../slideMasters/slideMaster2.xml"/><Relationship Id="rId6" Type="http://schemas.openxmlformats.org/officeDocument/2006/relationships/image" Target="../media/image9.png"/><Relationship Id="rId5" Type="http://schemas.openxmlformats.org/officeDocument/2006/relationships/hyperlink" Target="http://www.officeplus.cn/Template/Home.shtml" TargetMode="External"/><Relationship Id="rId4" Type="http://schemas.openxmlformats.org/officeDocument/2006/relationships/image" Target="../media/image1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页">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a:srcRect t="22049" r="54675" b="21936"/>
          <a:stretch/>
        </p:blipFill>
        <p:spPr>
          <a:xfrm>
            <a:off x="849510" y="-12701"/>
            <a:ext cx="10492980" cy="6858001"/>
          </a:xfrm>
          <a:prstGeom prst="rect">
            <a:avLst/>
          </a:prstGeom>
        </p:spPr>
      </p:pic>
      <p:sp>
        <p:nvSpPr>
          <p:cNvPr id="4" name="文本占位符 7"/>
          <p:cNvSpPr>
            <a:spLocks noGrp="1"/>
          </p:cNvSpPr>
          <p:nvPr>
            <p:ph type="body" sz="quarter" idx="10"/>
          </p:nvPr>
        </p:nvSpPr>
        <p:spPr>
          <a:xfrm>
            <a:off x="522697" y="2307026"/>
            <a:ext cx="11146606" cy="937764"/>
          </a:xfrm>
          <a:prstGeom prst="rect">
            <a:avLst/>
          </a:prstGeom>
          <a:ln w="12700" cmpd="sng">
            <a:noFill/>
          </a:ln>
        </p:spPr>
        <p:txBody>
          <a:bodyPr vert="horz" anchor="ctr"/>
          <a:lstStyle>
            <a:lvl1pPr marL="0" indent="0" algn="ctr">
              <a:buNone/>
              <a:defRPr sz="4800" b="1">
                <a:latin typeface="Microsoft YaHei" charset="0"/>
                <a:ea typeface="Microsoft YaHei" charset="0"/>
                <a:cs typeface="Microsoft YaHei" charset="0"/>
              </a:defRPr>
            </a:lvl1pPr>
          </a:lstStyle>
          <a:p>
            <a:pPr lvl="0"/>
            <a:endParaRPr kumimoji="1" lang="zh-CN" altLang="en-US" dirty="0"/>
          </a:p>
        </p:txBody>
      </p:sp>
      <p:sp>
        <p:nvSpPr>
          <p:cNvPr id="6" name="文本占位符 7"/>
          <p:cNvSpPr>
            <a:spLocks noGrp="1"/>
          </p:cNvSpPr>
          <p:nvPr>
            <p:ph type="body" sz="quarter" idx="11"/>
          </p:nvPr>
        </p:nvSpPr>
        <p:spPr>
          <a:xfrm>
            <a:off x="3155230" y="3669185"/>
            <a:ext cx="2294080" cy="549890"/>
          </a:xfrm>
          <a:prstGeom prst="rect">
            <a:avLst/>
          </a:prstGeom>
          <a:solidFill>
            <a:schemeClr val="bg1"/>
          </a:solidFill>
          <a:ln w="12700" cmpd="sng">
            <a:solidFill>
              <a:schemeClr val="tx1">
                <a:lumMod val="50000"/>
                <a:lumOff val="50000"/>
              </a:schemeClr>
            </a:solidFill>
          </a:ln>
        </p:spPr>
        <p:txBody>
          <a:bodyPr vert="horz" anchor="t"/>
          <a:lstStyle>
            <a:lvl1pPr marL="0" indent="0" algn="ctr">
              <a:buNone/>
              <a:defRPr sz="1400" b="0">
                <a:latin typeface="Microsoft YaHei" charset="0"/>
                <a:ea typeface="Microsoft YaHei" charset="0"/>
                <a:cs typeface="Microsoft YaHei" charset="0"/>
              </a:defRPr>
            </a:lvl1pPr>
          </a:lstStyle>
          <a:p>
            <a:pPr lvl="0"/>
            <a:endParaRPr kumimoji="1" lang="zh-CN" altLang="en-US" dirty="0"/>
          </a:p>
        </p:txBody>
      </p:sp>
      <p:sp>
        <p:nvSpPr>
          <p:cNvPr id="7" name="文本占位符 7"/>
          <p:cNvSpPr>
            <a:spLocks noGrp="1"/>
          </p:cNvSpPr>
          <p:nvPr>
            <p:ph type="body" sz="quarter" idx="12"/>
          </p:nvPr>
        </p:nvSpPr>
        <p:spPr>
          <a:xfrm>
            <a:off x="6742690" y="3669184"/>
            <a:ext cx="2294080" cy="549890"/>
          </a:xfrm>
          <a:prstGeom prst="rect">
            <a:avLst/>
          </a:prstGeom>
          <a:solidFill>
            <a:schemeClr val="bg1"/>
          </a:solidFill>
          <a:ln w="12700" cmpd="sng">
            <a:solidFill>
              <a:schemeClr val="tx1">
                <a:lumMod val="50000"/>
                <a:lumOff val="50000"/>
              </a:schemeClr>
            </a:solidFill>
          </a:ln>
        </p:spPr>
        <p:txBody>
          <a:bodyPr vert="horz" anchor="t"/>
          <a:lstStyle>
            <a:lvl1pPr marL="0" indent="0" algn="ctr">
              <a:buNone/>
              <a:defRPr sz="1400" b="0">
                <a:latin typeface="Microsoft YaHei" charset="0"/>
                <a:ea typeface="Microsoft YaHei" charset="0"/>
                <a:cs typeface="Microsoft YaHei" charset="0"/>
              </a:defRPr>
            </a:lvl1pPr>
          </a:lstStyle>
          <a:p>
            <a:pPr lvl="0"/>
            <a:endParaRPr kumimoji="1" lang="zh-CN" altLang="en-US" dirty="0"/>
          </a:p>
        </p:txBody>
      </p:sp>
      <p:sp>
        <p:nvSpPr>
          <p:cNvPr id="8" name="文本占位符 7"/>
          <p:cNvSpPr>
            <a:spLocks noGrp="1"/>
          </p:cNvSpPr>
          <p:nvPr>
            <p:ph type="body" sz="quarter" idx="13"/>
          </p:nvPr>
        </p:nvSpPr>
        <p:spPr>
          <a:xfrm>
            <a:off x="3155230" y="4448647"/>
            <a:ext cx="5881540" cy="508364"/>
          </a:xfrm>
          <a:prstGeom prst="rect">
            <a:avLst/>
          </a:prstGeom>
          <a:ln w="12700" cmpd="sng">
            <a:noFill/>
          </a:ln>
        </p:spPr>
        <p:txBody>
          <a:bodyPr vert="horz" anchor="ctr"/>
          <a:lstStyle>
            <a:lvl1pPr marL="0" indent="0" algn="ctr">
              <a:buNone/>
              <a:defRPr sz="2000" b="0">
                <a:latin typeface="Microsoft YaHei" charset="0"/>
                <a:ea typeface="Microsoft YaHei" charset="0"/>
                <a:cs typeface="Microsoft YaHei" charset="0"/>
              </a:defRPr>
            </a:lvl1pPr>
          </a:lstStyle>
          <a:p>
            <a:pPr lvl="0"/>
            <a:endParaRPr kumimoji="1" lang="zh-CN" altLang="en-US" dirty="0"/>
          </a:p>
        </p:txBody>
      </p:sp>
      <p:sp>
        <p:nvSpPr>
          <p:cNvPr id="10" name="文本占位符 7"/>
          <p:cNvSpPr>
            <a:spLocks noGrp="1"/>
          </p:cNvSpPr>
          <p:nvPr>
            <p:ph type="body" sz="quarter" idx="14" hasCustomPrompt="1"/>
          </p:nvPr>
        </p:nvSpPr>
        <p:spPr>
          <a:xfrm>
            <a:off x="265304" y="220133"/>
            <a:ext cx="3303395" cy="389467"/>
          </a:xfrm>
          <a:prstGeom prst="rect">
            <a:avLst/>
          </a:prstGeom>
          <a:ln w="12700" cmpd="sng">
            <a:noFill/>
          </a:ln>
        </p:spPr>
        <p:txBody>
          <a:bodyPr vert="horz" anchor="ctr"/>
          <a:lstStyle>
            <a:lvl1pPr marL="0" indent="0" algn="l">
              <a:buNone/>
              <a:defRPr sz="1400" b="1">
                <a:latin typeface="Microsoft YaHei" charset="0"/>
                <a:ea typeface="Microsoft YaHei" charset="0"/>
                <a:cs typeface="Microsoft YaHei" charset="0"/>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Tree>
    <p:extLst>
      <p:ext uri="{BB962C8B-B14F-4D97-AF65-F5344CB8AC3E}">
        <p14:creationId xmlns:p14="http://schemas.microsoft.com/office/powerpoint/2010/main" val="7116456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页_4">
    <p:spTree>
      <p:nvGrpSpPr>
        <p:cNvPr id="1" name=""/>
        <p:cNvGrpSpPr/>
        <p:nvPr/>
      </p:nvGrpSpPr>
      <p:grpSpPr>
        <a:xfrm>
          <a:off x="0" y="0"/>
          <a:ext cx="0" cy="0"/>
          <a:chOff x="0" y="0"/>
          <a:chExt cx="0" cy="0"/>
        </a:xfrm>
      </p:grpSpPr>
      <p:sp>
        <p:nvSpPr>
          <p:cNvPr id="5" name="文本占位符 7"/>
          <p:cNvSpPr>
            <a:spLocks noGrp="1"/>
          </p:cNvSpPr>
          <p:nvPr>
            <p:ph type="body" sz="quarter" idx="10" hasCustomPrompt="1"/>
          </p:nvPr>
        </p:nvSpPr>
        <p:spPr>
          <a:xfrm>
            <a:off x="265304" y="220133"/>
            <a:ext cx="3303395" cy="389467"/>
          </a:xfrm>
          <a:prstGeom prst="rect">
            <a:avLst/>
          </a:prstGeom>
          <a:ln w="12700" cmpd="sng">
            <a:noFill/>
          </a:ln>
        </p:spPr>
        <p:txBody>
          <a:bodyPr vert="horz" anchor="ctr"/>
          <a:lstStyle>
            <a:lvl1pPr marL="0" indent="0" algn="l">
              <a:buNone/>
              <a:defRPr sz="1400" b="1">
                <a:latin typeface="Microsoft YaHei" charset="0"/>
                <a:ea typeface="Microsoft YaHei" charset="0"/>
                <a:cs typeface="Microsoft YaHei" charset="0"/>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Tree>
    <p:extLst>
      <p:ext uri="{BB962C8B-B14F-4D97-AF65-F5344CB8AC3E}">
        <p14:creationId xmlns:p14="http://schemas.microsoft.com/office/powerpoint/2010/main" val="11117838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05314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模板使用技巧1">
    <p:spTree>
      <p:nvGrpSpPr>
        <p:cNvPr id="1" name=""/>
        <p:cNvGrpSpPr/>
        <p:nvPr/>
      </p:nvGrpSpPr>
      <p:grpSpPr>
        <a:xfrm>
          <a:off x="0" y="0"/>
          <a:ext cx="0" cy="0"/>
          <a:chOff x="0" y="0"/>
          <a:chExt cx="0" cy="0"/>
        </a:xfrm>
      </p:grpSpPr>
      <p:sp>
        <p:nvSpPr>
          <p:cNvPr id="4" name="矩形 3"/>
          <p:cNvSpPr/>
          <p:nvPr userDrawn="1"/>
        </p:nvSpPr>
        <p:spPr>
          <a:xfrm>
            <a:off x="440603" y="759873"/>
            <a:ext cx="1713931" cy="369332"/>
          </a:xfrm>
          <a:prstGeom prst="rect">
            <a:avLst/>
          </a:prstGeom>
        </p:spPr>
        <p:txBody>
          <a:bodyPr wrap="none">
            <a:spAutoFit/>
          </a:bodyPr>
          <a:lstStyle/>
          <a:p>
            <a:pPr defTabSz="609585"/>
            <a:r>
              <a:rPr lang="zh-CN" altLang="en-US" sz="1800">
                <a:solidFill>
                  <a:schemeClr val="tx1">
                    <a:lumMod val="75000"/>
                    <a:lumOff val="25000"/>
                  </a:schemeClr>
                </a:solidFill>
                <a:latin typeface="Segoe UI Light"/>
                <a:ea typeface="微软雅黑"/>
                <a:cs typeface="Segoe UI Light"/>
              </a:rPr>
              <a:t>模板使用技巧</a:t>
            </a:r>
            <a:r>
              <a:rPr lang="en-US" altLang="zh-CN" sz="1800">
                <a:solidFill>
                  <a:schemeClr val="tx1">
                    <a:lumMod val="75000"/>
                    <a:lumOff val="25000"/>
                  </a:schemeClr>
                </a:solidFill>
                <a:latin typeface="Segoe UI Light"/>
                <a:ea typeface="微软雅黑"/>
                <a:cs typeface="Segoe UI Light"/>
              </a:rPr>
              <a:t> 1</a:t>
            </a:r>
            <a:endParaRPr lang="zh-CN" altLang="en-US" sz="1800" dirty="0">
              <a:solidFill>
                <a:schemeClr val="tx1">
                  <a:lumMod val="75000"/>
                  <a:lumOff val="25000"/>
                </a:schemeClr>
              </a:solidFill>
              <a:latin typeface="Segoe UI Light"/>
              <a:ea typeface="微软雅黑"/>
              <a:cs typeface="Segoe UI Light"/>
            </a:endParaRPr>
          </a:p>
        </p:txBody>
      </p:sp>
      <p:sp>
        <p:nvSpPr>
          <p:cNvPr id="5" name="矩形 4"/>
          <p:cNvSpPr/>
          <p:nvPr userDrawn="1"/>
        </p:nvSpPr>
        <p:spPr>
          <a:xfrm>
            <a:off x="440603" y="182445"/>
            <a:ext cx="777777" cy="246221"/>
          </a:xfrm>
          <a:prstGeom prst="rect">
            <a:avLst/>
          </a:prstGeom>
        </p:spPr>
        <p:txBody>
          <a:bodyPr wrap="none">
            <a:spAutoFit/>
          </a:bodyPr>
          <a:lstStyle/>
          <a:p>
            <a:pPr defTabSz="609585"/>
            <a:r>
              <a:rPr kumimoji="1" lang="en-US" altLang="zh-CN" sz="1000" dirty="0">
                <a:solidFill>
                  <a:schemeClr val="tx1">
                    <a:lumMod val="75000"/>
                    <a:lumOff val="25000"/>
                  </a:schemeClr>
                </a:solidFill>
                <a:latin typeface="Segoe UI Light"/>
                <a:ea typeface="微软雅黑" charset="0"/>
                <a:cs typeface="Segoe UI Light"/>
              </a:rPr>
              <a:t>OfficePLUS</a:t>
            </a:r>
            <a:endParaRPr lang="zh-CN" altLang="en-US" sz="1000" dirty="0">
              <a:solidFill>
                <a:schemeClr val="tx1">
                  <a:lumMod val="75000"/>
                  <a:lumOff val="25000"/>
                </a:schemeClr>
              </a:solidFill>
              <a:latin typeface="Segoe UI Light"/>
              <a:ea typeface="微软雅黑" charset="0"/>
              <a:cs typeface="Segoe UI Light"/>
            </a:endParaRPr>
          </a:p>
        </p:txBody>
      </p:sp>
      <p:sp>
        <p:nvSpPr>
          <p:cNvPr id="9" name="文本框 8">
            <a:extLst>
              <a:ext uri="{FF2B5EF4-FFF2-40B4-BE49-F238E27FC236}">
                <a16:creationId xmlns:a16="http://schemas.microsoft.com/office/drawing/2014/main" id="{67B43CCB-1998-4484-B269-9ACB654ACB71}"/>
              </a:ext>
            </a:extLst>
          </p:cNvPr>
          <p:cNvSpPr txBox="1"/>
          <p:nvPr userDrawn="1"/>
        </p:nvSpPr>
        <p:spPr>
          <a:xfrm>
            <a:off x="431800" y="1174234"/>
            <a:ext cx="3467616" cy="584775"/>
          </a:xfrm>
          <a:prstGeom prst="rect">
            <a:avLst/>
          </a:prstGeom>
          <a:noFill/>
        </p:spPr>
        <p:txBody>
          <a:bodyPr wrap="none" rtlCol="0">
            <a:spAutoFit/>
          </a:bodyPr>
          <a:lstStyle/>
          <a:p>
            <a:r>
              <a:rPr lang="zh-CN" altLang="en-US" sz="3200" b="1">
                <a:solidFill>
                  <a:schemeClr val="tx1">
                    <a:lumMod val="85000"/>
                    <a:lumOff val="15000"/>
                  </a:schemeClr>
                </a:solidFill>
                <a:latin typeface="微软雅黑" panose="020B0503020204020204" pitchFamily="34" charset="-122"/>
                <a:ea typeface="微软雅黑" panose="020B0503020204020204" pitchFamily="34" charset="-122"/>
              </a:rPr>
              <a:t>一键调整模板颜色</a:t>
            </a:r>
            <a:endParaRPr lang="en-US" sz="3200" b="1">
              <a:solidFill>
                <a:schemeClr val="tx1">
                  <a:lumMod val="85000"/>
                  <a:lumOff val="15000"/>
                </a:schemeClr>
              </a:solidFill>
              <a:latin typeface="微软雅黑" panose="020B0503020204020204" pitchFamily="34" charset="-122"/>
              <a:ea typeface="微软雅黑" panose="020B0503020204020204" pitchFamily="34" charset="-122"/>
            </a:endParaRPr>
          </a:p>
        </p:txBody>
      </p:sp>
      <p:pic>
        <p:nvPicPr>
          <p:cNvPr id="10" name="图片 9">
            <a:extLst>
              <a:ext uri="{FF2B5EF4-FFF2-40B4-BE49-F238E27FC236}">
                <a16:creationId xmlns:a16="http://schemas.microsoft.com/office/drawing/2014/main" id="{CF1532F4-AF97-400D-84E6-F00D2B3D35D1}"/>
              </a:ext>
            </a:extLst>
          </p:cNvPr>
          <p:cNvPicPr>
            <a:picLocks noChangeAspect="1"/>
          </p:cNvPicPr>
          <p:nvPr userDrawn="1"/>
        </p:nvPicPr>
        <p:blipFill>
          <a:blip r:embed="rId2"/>
          <a:stretch>
            <a:fillRect/>
          </a:stretch>
        </p:blipFill>
        <p:spPr>
          <a:xfrm>
            <a:off x="431800" y="2138895"/>
            <a:ext cx="5295899" cy="3847021"/>
          </a:xfrm>
          <a:prstGeom prst="rect">
            <a:avLst/>
          </a:prstGeom>
          <a:ln>
            <a:solidFill>
              <a:schemeClr val="bg1">
                <a:lumMod val="65000"/>
              </a:schemeClr>
            </a:solidFill>
          </a:ln>
        </p:spPr>
      </p:pic>
      <p:pic>
        <p:nvPicPr>
          <p:cNvPr id="11" name="图片 10">
            <a:extLst>
              <a:ext uri="{FF2B5EF4-FFF2-40B4-BE49-F238E27FC236}">
                <a16:creationId xmlns:a16="http://schemas.microsoft.com/office/drawing/2014/main" id="{CA7E11C8-4335-45B0-A270-313A25ABC63F}"/>
              </a:ext>
            </a:extLst>
          </p:cNvPr>
          <p:cNvPicPr>
            <a:picLocks noChangeAspect="1"/>
          </p:cNvPicPr>
          <p:nvPr userDrawn="1"/>
        </p:nvPicPr>
        <p:blipFill>
          <a:blip r:embed="rId3"/>
          <a:stretch>
            <a:fillRect/>
          </a:stretch>
        </p:blipFill>
        <p:spPr>
          <a:xfrm>
            <a:off x="6464300" y="2138895"/>
            <a:ext cx="5295900" cy="3847022"/>
          </a:xfrm>
          <a:prstGeom prst="rect">
            <a:avLst/>
          </a:prstGeom>
          <a:ln>
            <a:solidFill>
              <a:schemeClr val="bg1">
                <a:lumMod val="65000"/>
              </a:schemeClr>
            </a:solidFill>
          </a:ln>
        </p:spPr>
      </p:pic>
      <p:sp>
        <p:nvSpPr>
          <p:cNvPr id="12" name="文本框 11">
            <a:extLst>
              <a:ext uri="{FF2B5EF4-FFF2-40B4-BE49-F238E27FC236}">
                <a16:creationId xmlns:a16="http://schemas.microsoft.com/office/drawing/2014/main" id="{45615889-3ACE-4C91-970F-789D759EAC1E}"/>
              </a:ext>
            </a:extLst>
          </p:cNvPr>
          <p:cNvSpPr txBox="1"/>
          <p:nvPr userDrawn="1"/>
        </p:nvSpPr>
        <p:spPr>
          <a:xfrm>
            <a:off x="333477" y="6061002"/>
            <a:ext cx="3183885"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1.</a:t>
            </a:r>
            <a:r>
              <a:rPr lang="zh-CN" altLang="en-US" sz="1200" spc="150">
                <a:latin typeface="微软雅黑" panose="020B0503020204020204" pitchFamily="34" charset="-122"/>
                <a:ea typeface="微软雅黑" panose="020B0503020204020204" pitchFamily="34" charset="-122"/>
              </a:rPr>
              <a:t> 选择“设计”</a:t>
            </a:r>
            <a:r>
              <a:rPr lang="en-US" altLang="zh-CN" sz="1200" spc="150">
                <a:latin typeface="微软雅黑" panose="020B0503020204020204" pitchFamily="34" charset="-122"/>
                <a:ea typeface="微软雅黑" panose="020B0503020204020204" pitchFamily="34" charset="-122"/>
              </a:rPr>
              <a:t>-</a:t>
            </a:r>
            <a:r>
              <a:rPr lang="zh-CN" altLang="en-US" sz="1200" spc="150">
                <a:latin typeface="微软雅黑" panose="020B0503020204020204" pitchFamily="34" charset="-122"/>
                <a:ea typeface="微软雅黑" panose="020B0503020204020204" pitchFamily="34" charset="-122"/>
              </a:rPr>
              <a:t>“变体”</a:t>
            </a:r>
            <a:r>
              <a:rPr lang="en-US" altLang="zh-CN" sz="1200" spc="150">
                <a:latin typeface="微软雅黑" panose="020B0503020204020204" pitchFamily="34" charset="-122"/>
                <a:ea typeface="微软雅黑" panose="020B0503020204020204" pitchFamily="34" charset="-122"/>
              </a:rPr>
              <a:t>-</a:t>
            </a:r>
            <a:r>
              <a:rPr lang="zh-CN" altLang="en-US" sz="1200" spc="150">
                <a:latin typeface="微软雅黑" panose="020B0503020204020204" pitchFamily="34" charset="-122"/>
                <a:ea typeface="微软雅黑" panose="020B0503020204020204" pitchFamily="34" charset="-122"/>
              </a:rPr>
              <a:t>“颜色”；</a:t>
            </a:r>
            <a:endParaRPr lang="en-US" sz="1200" spc="150">
              <a:latin typeface="微软雅黑" panose="020B0503020204020204" pitchFamily="34" charset="-122"/>
              <a:ea typeface="微软雅黑" panose="020B0503020204020204" pitchFamily="34" charset="-122"/>
            </a:endParaRPr>
          </a:p>
        </p:txBody>
      </p:sp>
      <p:sp>
        <p:nvSpPr>
          <p:cNvPr id="13" name="文本框 12">
            <a:extLst>
              <a:ext uri="{FF2B5EF4-FFF2-40B4-BE49-F238E27FC236}">
                <a16:creationId xmlns:a16="http://schemas.microsoft.com/office/drawing/2014/main" id="{CD19D40D-978A-4E04-8450-F6DC61B85399}"/>
              </a:ext>
            </a:extLst>
          </p:cNvPr>
          <p:cNvSpPr txBox="1"/>
          <p:nvPr userDrawn="1"/>
        </p:nvSpPr>
        <p:spPr>
          <a:xfrm>
            <a:off x="6360651" y="6061002"/>
            <a:ext cx="4562467"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2.</a:t>
            </a:r>
            <a:r>
              <a:rPr lang="zh-CN" altLang="en-US" sz="1200" spc="150">
                <a:latin typeface="微软雅黑" panose="020B0503020204020204" pitchFamily="34" charset="-122"/>
                <a:ea typeface="微软雅黑" panose="020B0503020204020204" pitchFamily="34" charset="-122"/>
              </a:rPr>
              <a:t> 选择你喜欢的颜色搭配，模板一秒调整为你选颜色。</a:t>
            </a:r>
            <a:endParaRPr lang="en-US" sz="1200" spc="150">
              <a:latin typeface="微软雅黑" panose="020B0503020204020204" pitchFamily="34" charset="-122"/>
              <a:ea typeface="微软雅黑" panose="020B0503020204020204" pitchFamily="34" charset="-122"/>
            </a:endParaRPr>
          </a:p>
        </p:txBody>
      </p:sp>
      <p:pic>
        <p:nvPicPr>
          <p:cNvPr id="14" name="图片 13">
            <a:extLst>
              <a:ext uri="{FF2B5EF4-FFF2-40B4-BE49-F238E27FC236}">
                <a16:creationId xmlns:a16="http://schemas.microsoft.com/office/drawing/2014/main" id="{299860AF-0C43-4649-A586-85D19517B6FC}"/>
              </a:ext>
            </a:extLst>
          </p:cNvPr>
          <p:cNvPicPr>
            <a:picLocks noChangeAspect="1"/>
          </p:cNvPicPr>
          <p:nvPr userDrawn="1"/>
        </p:nvPicPr>
        <p:blipFill>
          <a:blip r:embed="rId4"/>
          <a:stretch>
            <a:fillRect/>
          </a:stretch>
        </p:blipFill>
        <p:spPr>
          <a:xfrm>
            <a:off x="3005928" y="2609333"/>
            <a:ext cx="819667" cy="819667"/>
          </a:xfrm>
          <a:prstGeom prst="rect">
            <a:avLst/>
          </a:prstGeom>
          <a:effectLst>
            <a:outerShdw blurRad="50800" dist="38100" dir="2700000" algn="tl" rotWithShape="0">
              <a:prstClr val="black">
                <a:alpha val="40000"/>
              </a:prstClr>
            </a:outerShdw>
          </a:effectLst>
        </p:spPr>
      </p:pic>
      <p:pic>
        <p:nvPicPr>
          <p:cNvPr id="15" name="图片 14">
            <a:extLst>
              <a:ext uri="{FF2B5EF4-FFF2-40B4-BE49-F238E27FC236}">
                <a16:creationId xmlns:a16="http://schemas.microsoft.com/office/drawing/2014/main" id="{A6130A4D-8EC7-4AC1-B434-55DC69102864}"/>
              </a:ext>
            </a:extLst>
          </p:cNvPr>
          <p:cNvPicPr>
            <a:picLocks noChangeAspect="1"/>
          </p:cNvPicPr>
          <p:nvPr userDrawn="1"/>
        </p:nvPicPr>
        <p:blipFill>
          <a:blip r:embed="rId4"/>
          <a:stretch>
            <a:fillRect/>
          </a:stretch>
        </p:blipFill>
        <p:spPr>
          <a:xfrm>
            <a:off x="10787853" y="4257158"/>
            <a:ext cx="819667" cy="81966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12315994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模板使用技巧2">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554DB237-C74A-4BA8-A097-6A053DD3C747}"/>
              </a:ext>
            </a:extLst>
          </p:cNvPr>
          <p:cNvSpPr/>
          <p:nvPr userDrawn="1"/>
        </p:nvSpPr>
        <p:spPr>
          <a:xfrm>
            <a:off x="440603" y="759873"/>
            <a:ext cx="1750800" cy="369332"/>
          </a:xfrm>
          <a:prstGeom prst="rect">
            <a:avLst/>
          </a:prstGeom>
        </p:spPr>
        <p:txBody>
          <a:bodyPr wrap="none">
            <a:spAutoFit/>
          </a:bodyPr>
          <a:lstStyle/>
          <a:p>
            <a:pPr defTabSz="609585"/>
            <a:r>
              <a:rPr lang="zh-CN" altLang="en-US" sz="1800">
                <a:solidFill>
                  <a:schemeClr val="tx1">
                    <a:lumMod val="75000"/>
                    <a:lumOff val="25000"/>
                  </a:schemeClr>
                </a:solidFill>
                <a:latin typeface="Segoe UI Light"/>
                <a:ea typeface="微软雅黑"/>
                <a:cs typeface="Segoe UI Light"/>
              </a:rPr>
              <a:t>模板使用技巧</a:t>
            </a:r>
            <a:r>
              <a:rPr lang="en-US" altLang="zh-CN" sz="1800">
                <a:solidFill>
                  <a:schemeClr val="tx1">
                    <a:lumMod val="75000"/>
                    <a:lumOff val="25000"/>
                  </a:schemeClr>
                </a:solidFill>
                <a:latin typeface="Segoe UI Light"/>
                <a:ea typeface="微软雅黑"/>
                <a:cs typeface="Segoe UI Light"/>
              </a:rPr>
              <a:t> 2</a:t>
            </a:r>
            <a:endParaRPr lang="zh-CN" altLang="en-US" sz="1800" dirty="0">
              <a:solidFill>
                <a:schemeClr val="tx1">
                  <a:lumMod val="75000"/>
                  <a:lumOff val="25000"/>
                </a:schemeClr>
              </a:solidFill>
              <a:latin typeface="Segoe UI Light"/>
              <a:ea typeface="微软雅黑"/>
              <a:cs typeface="Segoe UI Light"/>
            </a:endParaRPr>
          </a:p>
        </p:txBody>
      </p:sp>
      <p:sp>
        <p:nvSpPr>
          <p:cNvPr id="4" name="矩形 3">
            <a:extLst>
              <a:ext uri="{FF2B5EF4-FFF2-40B4-BE49-F238E27FC236}">
                <a16:creationId xmlns:a16="http://schemas.microsoft.com/office/drawing/2014/main" id="{4172DAD1-F67C-4AB8-ACEF-004237CB3D3F}"/>
              </a:ext>
            </a:extLst>
          </p:cNvPr>
          <p:cNvSpPr/>
          <p:nvPr userDrawn="1"/>
        </p:nvSpPr>
        <p:spPr>
          <a:xfrm>
            <a:off x="440603" y="182445"/>
            <a:ext cx="777777" cy="246221"/>
          </a:xfrm>
          <a:prstGeom prst="rect">
            <a:avLst/>
          </a:prstGeom>
        </p:spPr>
        <p:txBody>
          <a:bodyPr wrap="none">
            <a:spAutoFit/>
          </a:bodyPr>
          <a:lstStyle/>
          <a:p>
            <a:pPr defTabSz="609585"/>
            <a:r>
              <a:rPr kumimoji="1" lang="en-US" altLang="zh-CN" sz="1000" dirty="0">
                <a:solidFill>
                  <a:schemeClr val="tx1">
                    <a:lumMod val="75000"/>
                    <a:lumOff val="25000"/>
                  </a:schemeClr>
                </a:solidFill>
                <a:latin typeface="Segoe UI Light"/>
                <a:ea typeface="微软雅黑" charset="0"/>
                <a:cs typeface="Segoe UI Light"/>
              </a:rPr>
              <a:t>OfficePLUS</a:t>
            </a:r>
            <a:endParaRPr lang="zh-CN" altLang="en-US" sz="1000" dirty="0">
              <a:solidFill>
                <a:schemeClr val="tx1">
                  <a:lumMod val="75000"/>
                  <a:lumOff val="25000"/>
                </a:schemeClr>
              </a:solidFill>
              <a:latin typeface="Segoe UI Light"/>
              <a:ea typeface="微软雅黑" charset="0"/>
              <a:cs typeface="Segoe UI Light"/>
            </a:endParaRPr>
          </a:p>
        </p:txBody>
      </p:sp>
      <p:pic>
        <p:nvPicPr>
          <p:cNvPr id="5" name="图片 4">
            <a:extLst>
              <a:ext uri="{FF2B5EF4-FFF2-40B4-BE49-F238E27FC236}">
                <a16:creationId xmlns:a16="http://schemas.microsoft.com/office/drawing/2014/main" id="{F300B558-79C0-475E-84A0-11700A36CAB6}"/>
              </a:ext>
            </a:extLst>
          </p:cNvPr>
          <p:cNvPicPr>
            <a:picLocks noChangeAspect="1"/>
          </p:cNvPicPr>
          <p:nvPr userDrawn="1"/>
        </p:nvPicPr>
        <p:blipFill>
          <a:blip r:embed="rId2"/>
          <a:stretch>
            <a:fillRect/>
          </a:stretch>
        </p:blipFill>
        <p:spPr>
          <a:xfrm>
            <a:off x="431800" y="2138895"/>
            <a:ext cx="5295899" cy="3847021"/>
          </a:xfrm>
          <a:prstGeom prst="rect">
            <a:avLst/>
          </a:prstGeom>
          <a:ln>
            <a:solidFill>
              <a:schemeClr val="bg1">
                <a:lumMod val="65000"/>
              </a:schemeClr>
            </a:solidFill>
          </a:ln>
        </p:spPr>
      </p:pic>
      <p:pic>
        <p:nvPicPr>
          <p:cNvPr id="6" name="图片 5">
            <a:extLst>
              <a:ext uri="{FF2B5EF4-FFF2-40B4-BE49-F238E27FC236}">
                <a16:creationId xmlns:a16="http://schemas.microsoft.com/office/drawing/2014/main" id="{ADFDE997-A67B-4FD0-B6AC-78D1EFE63489}"/>
              </a:ext>
            </a:extLst>
          </p:cNvPr>
          <p:cNvPicPr>
            <a:picLocks noChangeAspect="1"/>
          </p:cNvPicPr>
          <p:nvPr userDrawn="1"/>
        </p:nvPicPr>
        <p:blipFill>
          <a:blip r:embed="rId3"/>
          <a:stretch>
            <a:fillRect/>
          </a:stretch>
        </p:blipFill>
        <p:spPr>
          <a:xfrm>
            <a:off x="6464301" y="2138895"/>
            <a:ext cx="5295900" cy="3847022"/>
          </a:xfrm>
          <a:prstGeom prst="rect">
            <a:avLst/>
          </a:prstGeom>
          <a:ln>
            <a:solidFill>
              <a:schemeClr val="bg1">
                <a:lumMod val="65000"/>
              </a:schemeClr>
            </a:solidFill>
          </a:ln>
        </p:spPr>
      </p:pic>
      <p:sp>
        <p:nvSpPr>
          <p:cNvPr id="7" name="文本框 6">
            <a:extLst>
              <a:ext uri="{FF2B5EF4-FFF2-40B4-BE49-F238E27FC236}">
                <a16:creationId xmlns:a16="http://schemas.microsoft.com/office/drawing/2014/main" id="{3E1E676E-E869-48CE-BFB9-1C7FC981B376}"/>
              </a:ext>
            </a:extLst>
          </p:cNvPr>
          <p:cNvSpPr txBox="1"/>
          <p:nvPr userDrawn="1"/>
        </p:nvSpPr>
        <p:spPr>
          <a:xfrm>
            <a:off x="431800" y="1174234"/>
            <a:ext cx="3467616" cy="584775"/>
          </a:xfrm>
          <a:prstGeom prst="rect">
            <a:avLst/>
          </a:prstGeom>
          <a:noFill/>
        </p:spPr>
        <p:txBody>
          <a:bodyPr wrap="none" rtlCol="0">
            <a:spAutoFit/>
          </a:bodyPr>
          <a:lstStyle/>
          <a:p>
            <a:r>
              <a:rPr lang="zh-CN" altLang="en-US" sz="3200" b="1">
                <a:solidFill>
                  <a:schemeClr val="tx1">
                    <a:lumMod val="85000"/>
                    <a:lumOff val="15000"/>
                  </a:schemeClr>
                </a:solidFill>
                <a:latin typeface="微软雅黑" panose="020B0503020204020204" pitchFamily="34" charset="-122"/>
                <a:ea typeface="微软雅黑" panose="020B0503020204020204" pitchFamily="34" charset="-122"/>
              </a:rPr>
              <a:t>随时添加模板样式</a:t>
            </a:r>
            <a:endParaRPr lang="en-US" sz="3200" b="1">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a16="http://schemas.microsoft.com/office/drawing/2014/main" id="{7768A42A-9DCD-4784-A3EF-F1D80ADC183F}"/>
              </a:ext>
            </a:extLst>
          </p:cNvPr>
          <p:cNvSpPr txBox="1"/>
          <p:nvPr userDrawn="1"/>
        </p:nvSpPr>
        <p:spPr>
          <a:xfrm>
            <a:off x="333477" y="6061002"/>
            <a:ext cx="3010761"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1.</a:t>
            </a:r>
            <a:r>
              <a:rPr lang="zh-CN" altLang="en-US" sz="1200" spc="150">
                <a:latin typeface="微软雅黑" panose="020B0503020204020204" pitchFamily="34" charset="-122"/>
                <a:ea typeface="微软雅黑" panose="020B0503020204020204" pitchFamily="34" charset="-122"/>
              </a:rPr>
              <a:t> 选择“开始”</a:t>
            </a:r>
            <a:r>
              <a:rPr lang="en-US" altLang="zh-CN" sz="1200" spc="150">
                <a:latin typeface="微软雅黑" panose="020B0503020204020204" pitchFamily="34" charset="-122"/>
                <a:ea typeface="微软雅黑" panose="020B0503020204020204" pitchFamily="34" charset="-122"/>
              </a:rPr>
              <a:t>-</a:t>
            </a:r>
            <a:r>
              <a:rPr lang="zh-CN" altLang="en-US" sz="1200" spc="150">
                <a:latin typeface="微软雅黑" panose="020B0503020204020204" pitchFamily="34" charset="-122"/>
                <a:ea typeface="微软雅黑" panose="020B0503020204020204" pitchFamily="34" charset="-122"/>
              </a:rPr>
              <a:t>“新建幻灯片”；</a:t>
            </a:r>
            <a:endParaRPr lang="en-US" sz="1200" spc="150">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BF8689A3-CABF-445F-829F-6396154A55D1}"/>
              </a:ext>
            </a:extLst>
          </p:cNvPr>
          <p:cNvSpPr txBox="1"/>
          <p:nvPr userDrawn="1"/>
        </p:nvSpPr>
        <p:spPr>
          <a:xfrm>
            <a:off x="6360651" y="6061002"/>
            <a:ext cx="5256567"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2.</a:t>
            </a:r>
            <a:r>
              <a:rPr lang="zh-CN" altLang="en-US" sz="1200" spc="150">
                <a:latin typeface="微软雅黑" panose="020B0503020204020204" pitchFamily="34" charset="-122"/>
                <a:ea typeface="微软雅黑" panose="020B0503020204020204" pitchFamily="34" charset="-122"/>
              </a:rPr>
              <a:t> 选择你需要的页面，如封面页，目录页，副标题页，内容页等</a:t>
            </a:r>
            <a:r>
              <a:rPr lang="en-US" altLang="zh-CN" sz="1200" spc="150">
                <a:latin typeface="微软雅黑" panose="020B0503020204020204" pitchFamily="34" charset="-122"/>
                <a:ea typeface="微软雅黑" panose="020B0503020204020204" pitchFamily="34" charset="-122"/>
              </a:rPr>
              <a:t>…</a:t>
            </a:r>
            <a:endParaRPr lang="en-US" sz="1200" spc="150">
              <a:latin typeface="微软雅黑" panose="020B0503020204020204" pitchFamily="34" charset="-122"/>
              <a:ea typeface="微软雅黑" panose="020B0503020204020204" pitchFamily="34" charset="-122"/>
            </a:endParaRPr>
          </a:p>
        </p:txBody>
      </p:sp>
      <p:pic>
        <p:nvPicPr>
          <p:cNvPr id="10" name="图片 9">
            <a:extLst>
              <a:ext uri="{FF2B5EF4-FFF2-40B4-BE49-F238E27FC236}">
                <a16:creationId xmlns:a16="http://schemas.microsoft.com/office/drawing/2014/main" id="{D7C9996A-24BA-4EE9-BA5A-589E1841918D}"/>
              </a:ext>
            </a:extLst>
          </p:cNvPr>
          <p:cNvPicPr>
            <a:picLocks noChangeAspect="1"/>
          </p:cNvPicPr>
          <p:nvPr userDrawn="1"/>
        </p:nvPicPr>
        <p:blipFill>
          <a:blip r:embed="rId4"/>
          <a:stretch>
            <a:fillRect/>
          </a:stretch>
        </p:blipFill>
        <p:spPr>
          <a:xfrm>
            <a:off x="700878" y="2428358"/>
            <a:ext cx="819667" cy="81966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05702966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关注服务号">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F3BB9638-2D2F-48B1-A8CF-673B237DCC17}"/>
              </a:ext>
            </a:extLst>
          </p:cNvPr>
          <p:cNvSpPr/>
          <p:nvPr userDrawn="1"/>
        </p:nvSpPr>
        <p:spPr>
          <a:xfrm>
            <a:off x="0" y="3429000"/>
            <a:ext cx="12192000" cy="3429000"/>
          </a:xfrm>
          <a:prstGeom prst="rect">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4" name="矩形: 圆角 3">
            <a:extLst>
              <a:ext uri="{FF2B5EF4-FFF2-40B4-BE49-F238E27FC236}">
                <a16:creationId xmlns:a16="http://schemas.microsoft.com/office/drawing/2014/main" id="{120C7C91-35F0-46E5-B511-2314CED2655F}"/>
              </a:ext>
            </a:extLst>
          </p:cNvPr>
          <p:cNvSpPr/>
          <p:nvPr userDrawn="1"/>
        </p:nvSpPr>
        <p:spPr>
          <a:xfrm>
            <a:off x="1079465" y="1527629"/>
            <a:ext cx="3802742" cy="3802742"/>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pic>
        <p:nvPicPr>
          <p:cNvPr id="5" name="图片 4" descr="图片包含 纵横字谜, 文字&#10;&#10;已生成极高可信度的说明">
            <a:extLst>
              <a:ext uri="{FF2B5EF4-FFF2-40B4-BE49-F238E27FC236}">
                <a16:creationId xmlns:a16="http://schemas.microsoft.com/office/drawing/2014/main" id="{25779B21-3BC1-4E47-8650-6B0E785B5142}"/>
              </a:ext>
            </a:extLst>
          </p:cNvPr>
          <p:cNvPicPr>
            <a:picLocks noChangeAspect="1"/>
          </p:cNvPicPr>
          <p:nvPr userDrawn="1"/>
        </p:nvPicPr>
        <p:blipFill>
          <a:blip r:embed="rId2">
            <a:clrChange>
              <a:clrFrom>
                <a:srgbClr val="FFFFFF"/>
              </a:clrFrom>
              <a:clrTo>
                <a:srgbClr val="FFFFFF">
                  <a:alpha val="0"/>
                </a:srgbClr>
              </a:clrTo>
            </a:clrChange>
          </a:blip>
          <a:stretch>
            <a:fillRect/>
          </a:stretch>
        </p:blipFill>
        <p:spPr>
          <a:xfrm>
            <a:off x="1308065" y="1756229"/>
            <a:ext cx="3345542" cy="3345542"/>
          </a:xfrm>
          <a:prstGeom prst="rect">
            <a:avLst/>
          </a:prstGeom>
        </p:spPr>
      </p:pic>
      <p:sp>
        <p:nvSpPr>
          <p:cNvPr id="6" name="文本框 5">
            <a:extLst>
              <a:ext uri="{FF2B5EF4-FFF2-40B4-BE49-F238E27FC236}">
                <a16:creationId xmlns:a16="http://schemas.microsoft.com/office/drawing/2014/main" id="{343024A3-25F7-4B9A-9876-36F35421F6E6}"/>
              </a:ext>
            </a:extLst>
          </p:cNvPr>
          <p:cNvSpPr txBox="1"/>
          <p:nvPr userDrawn="1"/>
        </p:nvSpPr>
        <p:spPr>
          <a:xfrm>
            <a:off x="5239657" y="1566506"/>
            <a:ext cx="6013185" cy="3549241"/>
          </a:xfrm>
          <a:prstGeom prst="rect">
            <a:avLst/>
          </a:prstGeom>
          <a:noFill/>
        </p:spPr>
        <p:txBody>
          <a:bodyPr wrap="none" rtlCol="0">
            <a:spAutoFit/>
          </a:bodyPr>
          <a:lstStyle/>
          <a:p>
            <a:pPr>
              <a:lnSpc>
                <a:spcPct val="150000"/>
              </a:lnSpc>
              <a:spcBef>
                <a:spcPts val="600"/>
              </a:spcBef>
            </a:pPr>
            <a:r>
              <a:rPr lang="zh-CN" altLang="en-US"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办公模板更新</a:t>
            </a:r>
            <a:endParaRPr lang="en-US" altLang="zh-CN"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nSpc>
                <a:spcPct val="150000"/>
              </a:lnSpc>
              <a:spcBef>
                <a:spcPts val="600"/>
              </a:spcBef>
            </a:pPr>
            <a:r>
              <a:rPr lang="zh-CN" altLang="en-US"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微软</a:t>
            </a:r>
            <a:endParaRPr lang="en-US" altLang="zh-CN"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nSpc>
                <a:spcPct val="150000"/>
              </a:lnSpc>
              <a:spcBef>
                <a:spcPts val="600"/>
              </a:spcBef>
            </a:pPr>
            <a:r>
              <a:rPr lang="zh-CN" altLang="en-US"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微信扫码关注</a:t>
            </a:r>
            <a:endParaRPr lang="en-US" altLang="zh-CN"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nSpc>
                <a:spcPct val="150000"/>
              </a:lnSpc>
              <a:spcBef>
                <a:spcPts val="600"/>
              </a:spcBef>
            </a:pPr>
            <a:r>
              <a:rPr lang="zh-CN" altLang="en-US"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微软</a:t>
            </a:r>
            <a:r>
              <a:rPr lang="en-US" altLang="zh-CN"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Office</a:t>
            </a:r>
            <a:r>
              <a:rPr lang="zh-CN" altLang="en-US"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文档 」服务号</a:t>
            </a:r>
            <a:endParaRPr lang="en-US" altLang="zh-CN"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pic>
        <p:nvPicPr>
          <p:cNvPr id="7" name="图片 6">
            <a:hlinkClick r:id="rId3"/>
            <a:extLst>
              <a:ext uri="{FF2B5EF4-FFF2-40B4-BE49-F238E27FC236}">
                <a16:creationId xmlns:a16="http://schemas.microsoft.com/office/drawing/2014/main" id="{5524D02C-49CE-4D3D-8B89-07CEC3966F49}"/>
              </a:ext>
            </a:extLst>
          </p:cNvPr>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239657" y="6345797"/>
            <a:ext cx="1712686" cy="226074"/>
          </a:xfrm>
          <a:prstGeom prst="rect">
            <a:avLst/>
          </a:prstGeom>
        </p:spPr>
      </p:pic>
    </p:spTree>
    <p:extLst>
      <p:ext uri="{BB962C8B-B14F-4D97-AF65-F5344CB8AC3E}">
        <p14:creationId xmlns:p14="http://schemas.microsoft.com/office/powerpoint/2010/main" val="392189896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使用小程序">
    <p:spTree>
      <p:nvGrpSpPr>
        <p:cNvPr id="1" name=""/>
        <p:cNvGrpSpPr/>
        <p:nvPr/>
      </p:nvGrpSpPr>
      <p:grpSpPr>
        <a:xfrm>
          <a:off x="0" y="0"/>
          <a:ext cx="0" cy="0"/>
          <a:chOff x="0" y="0"/>
          <a:chExt cx="0" cy="0"/>
        </a:xfrm>
      </p:grpSpPr>
      <p:cxnSp>
        <p:nvCxnSpPr>
          <p:cNvPr id="4" name="直接连接符 3">
            <a:extLst>
              <a:ext uri="{FF2B5EF4-FFF2-40B4-BE49-F238E27FC236}">
                <a16:creationId xmlns:a16="http://schemas.microsoft.com/office/drawing/2014/main" id="{3E71CC84-193F-4D28-98D9-17F9952F968C}"/>
              </a:ext>
            </a:extLst>
          </p:cNvPr>
          <p:cNvCxnSpPr/>
          <p:nvPr userDrawn="1"/>
        </p:nvCxnSpPr>
        <p:spPr>
          <a:xfrm>
            <a:off x="0" y="657288"/>
            <a:ext cx="12192000" cy="0"/>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sp>
        <p:nvSpPr>
          <p:cNvPr id="6" name="矩形 5">
            <a:extLst>
              <a:ext uri="{FF2B5EF4-FFF2-40B4-BE49-F238E27FC236}">
                <a16:creationId xmlns:a16="http://schemas.microsoft.com/office/drawing/2014/main" id="{23A9F197-1133-4CEE-860F-85366976D0AC}"/>
              </a:ext>
            </a:extLst>
          </p:cNvPr>
          <p:cNvSpPr/>
          <p:nvPr userDrawn="1"/>
        </p:nvSpPr>
        <p:spPr>
          <a:xfrm>
            <a:off x="0" y="3091547"/>
            <a:ext cx="12192000" cy="3766453"/>
          </a:xfrm>
          <a:prstGeom prst="rect">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8" name="矩形: 圆角 7">
            <a:extLst>
              <a:ext uri="{FF2B5EF4-FFF2-40B4-BE49-F238E27FC236}">
                <a16:creationId xmlns:a16="http://schemas.microsoft.com/office/drawing/2014/main" id="{AA954438-2CEB-4119-883B-8B9196F98504}"/>
              </a:ext>
            </a:extLst>
          </p:cNvPr>
          <p:cNvSpPr/>
          <p:nvPr userDrawn="1"/>
        </p:nvSpPr>
        <p:spPr>
          <a:xfrm>
            <a:off x="621395"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9" name="矩形: 圆角 8">
            <a:extLst>
              <a:ext uri="{FF2B5EF4-FFF2-40B4-BE49-F238E27FC236}">
                <a16:creationId xmlns:a16="http://schemas.microsoft.com/office/drawing/2014/main" id="{4CD1A364-B227-4CFB-9287-6198C6C0443B}"/>
              </a:ext>
            </a:extLst>
          </p:cNvPr>
          <p:cNvSpPr/>
          <p:nvPr userDrawn="1"/>
        </p:nvSpPr>
        <p:spPr>
          <a:xfrm>
            <a:off x="4374467"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BEA6AD26-5781-4DAD-8C16-8C73B2C177AD}"/>
              </a:ext>
            </a:extLst>
          </p:cNvPr>
          <p:cNvSpPr txBox="1"/>
          <p:nvPr userDrawn="1"/>
        </p:nvSpPr>
        <p:spPr>
          <a:xfrm>
            <a:off x="1656327" y="286129"/>
            <a:ext cx="8879354" cy="670120"/>
          </a:xfrm>
          <a:prstGeom prst="rect">
            <a:avLst/>
          </a:prstGeom>
          <a:solidFill>
            <a:schemeClr val="bg1"/>
          </a:solidFill>
        </p:spPr>
        <p:txBody>
          <a:bodyPr wrap="none" rtlCol="0">
            <a:spAutoFit/>
          </a:bodyPr>
          <a:lstStyle/>
          <a:p>
            <a:pPr algn="ctr">
              <a:lnSpc>
                <a:spcPct val="130000"/>
              </a:lnSpc>
              <a:spcBef>
                <a:spcPts val="600"/>
              </a:spcBef>
            </a:pPr>
            <a:r>
              <a:rPr lang="zh-CN" altLang="en-US" sz="3200" b="1" kern="0">
                <a:latin typeface="微软雅黑" panose="020B0503020204020204" pitchFamily="34" charset="-122"/>
                <a:ea typeface="微软雅黑" panose="020B0503020204020204" pitchFamily="34" charset="-122"/>
                <a:cs typeface="+mn-ea"/>
                <a:sym typeface="+mn-lt"/>
              </a:rPr>
              <a:t> 微信扫描小程序码，使用微软移动办公黑科技 </a:t>
            </a:r>
            <a:endParaRPr lang="en-US" sz="3200" b="1" kern="0" dirty="0">
              <a:latin typeface="微软雅黑" panose="020B0503020204020204" pitchFamily="34" charset="-122"/>
              <a:ea typeface="微软雅黑" panose="020B0503020204020204" pitchFamily="34" charset="-122"/>
              <a:cs typeface="+mn-ea"/>
              <a:sym typeface="+mn-lt"/>
            </a:endParaRPr>
          </a:p>
        </p:txBody>
      </p:sp>
      <p:cxnSp>
        <p:nvCxnSpPr>
          <p:cNvPr id="11" name="直接连接符 10">
            <a:extLst>
              <a:ext uri="{FF2B5EF4-FFF2-40B4-BE49-F238E27FC236}">
                <a16:creationId xmlns:a16="http://schemas.microsoft.com/office/drawing/2014/main" id="{72806FD0-33B9-40F1-B8F9-079524CA002C}"/>
              </a:ext>
            </a:extLst>
          </p:cNvPr>
          <p:cNvCxnSpPr>
            <a:cxnSpLocks/>
          </p:cNvCxnSpPr>
          <p:nvPr userDrawn="1"/>
        </p:nvCxnSpPr>
        <p:spPr>
          <a:xfrm flipH="1">
            <a:off x="1523089" y="369629"/>
            <a:ext cx="266460" cy="622048"/>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159FFD7E-3944-43A3-A5DD-D8673483D044}"/>
              </a:ext>
            </a:extLst>
          </p:cNvPr>
          <p:cNvCxnSpPr>
            <a:cxnSpLocks/>
          </p:cNvCxnSpPr>
          <p:nvPr userDrawn="1"/>
        </p:nvCxnSpPr>
        <p:spPr>
          <a:xfrm flipH="1">
            <a:off x="10402443" y="369629"/>
            <a:ext cx="266460" cy="622048"/>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sp>
        <p:nvSpPr>
          <p:cNvPr id="13" name="矩形: 圆角 12">
            <a:extLst>
              <a:ext uri="{FF2B5EF4-FFF2-40B4-BE49-F238E27FC236}">
                <a16:creationId xmlns:a16="http://schemas.microsoft.com/office/drawing/2014/main" id="{C76706F4-B20C-489C-ACB9-010EF43FEF70}"/>
              </a:ext>
            </a:extLst>
          </p:cNvPr>
          <p:cNvSpPr/>
          <p:nvPr userDrawn="1"/>
        </p:nvSpPr>
        <p:spPr>
          <a:xfrm>
            <a:off x="8159751"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pic>
        <p:nvPicPr>
          <p:cNvPr id="14" name="图片 13">
            <a:extLst>
              <a:ext uri="{FF2B5EF4-FFF2-40B4-BE49-F238E27FC236}">
                <a16:creationId xmlns:a16="http://schemas.microsoft.com/office/drawing/2014/main" id="{C50F7A0F-4C8A-4DA1-8AA3-1810FF4E70A3}"/>
              </a:ext>
            </a:extLst>
          </p:cNvPr>
          <p:cNvPicPr>
            <a:picLocks noChangeAspect="1"/>
          </p:cNvPicPr>
          <p:nvPr userDrawn="1"/>
        </p:nvPicPr>
        <p:blipFill rotWithShape="1">
          <a:blip r:embed="rId2">
            <a:clrChange>
              <a:clrFrom>
                <a:srgbClr val="FFFFFF"/>
              </a:clrFrom>
              <a:clrTo>
                <a:srgbClr val="FFFFFF">
                  <a:alpha val="0"/>
                </a:srgbClr>
              </a:clrTo>
            </a:clrChange>
          </a:blip>
          <a:srcRect l="13924" t="13924" r="13924" b="13924"/>
          <a:stretch/>
        </p:blipFill>
        <p:spPr>
          <a:xfrm>
            <a:off x="4705130" y="1673081"/>
            <a:ext cx="2743200" cy="2743200"/>
          </a:xfrm>
          <a:prstGeom prst="rect">
            <a:avLst/>
          </a:prstGeom>
        </p:spPr>
      </p:pic>
      <p:pic>
        <p:nvPicPr>
          <p:cNvPr id="15" name="图片 14">
            <a:extLst>
              <a:ext uri="{FF2B5EF4-FFF2-40B4-BE49-F238E27FC236}">
                <a16:creationId xmlns:a16="http://schemas.microsoft.com/office/drawing/2014/main" id="{260AD2DE-F13F-4332-90AE-87C7001EAD9A}"/>
              </a:ext>
            </a:extLst>
          </p:cNvPr>
          <p:cNvPicPr>
            <a:picLocks noChangeAspect="1"/>
          </p:cNvPicPr>
          <p:nvPr userDrawn="1"/>
        </p:nvPicPr>
        <p:blipFill rotWithShape="1">
          <a:blip r:embed="rId3">
            <a:clrChange>
              <a:clrFrom>
                <a:srgbClr val="FFFFFF"/>
              </a:clrFrom>
              <a:clrTo>
                <a:srgbClr val="FFFFFF">
                  <a:alpha val="0"/>
                </a:srgbClr>
              </a:clrTo>
            </a:clrChange>
          </a:blip>
          <a:srcRect l="14439" r="14439"/>
          <a:stretch/>
        </p:blipFill>
        <p:spPr>
          <a:xfrm>
            <a:off x="8519321" y="1673081"/>
            <a:ext cx="2743200" cy="2743200"/>
          </a:xfrm>
          <a:prstGeom prst="rect">
            <a:avLst/>
          </a:prstGeom>
        </p:spPr>
      </p:pic>
      <p:pic>
        <p:nvPicPr>
          <p:cNvPr id="16" name="图片 15">
            <a:extLst>
              <a:ext uri="{FF2B5EF4-FFF2-40B4-BE49-F238E27FC236}">
                <a16:creationId xmlns:a16="http://schemas.microsoft.com/office/drawing/2014/main" id="{19418449-E7C2-4E37-8045-DD4782B12524}"/>
              </a:ext>
            </a:extLst>
          </p:cNvPr>
          <p:cNvPicPr>
            <a:picLocks noChangeAspect="1"/>
          </p:cNvPicPr>
          <p:nvPr userDrawn="1"/>
        </p:nvPicPr>
        <p:blipFill>
          <a:blip r:embed="rId4">
            <a:clrChange>
              <a:clrFrom>
                <a:srgbClr val="FFFFFF"/>
              </a:clrFrom>
              <a:clrTo>
                <a:srgbClr val="FFFFFF">
                  <a:alpha val="0"/>
                </a:srgbClr>
              </a:clrTo>
            </a:clrChange>
          </a:blip>
          <a:stretch>
            <a:fillRect/>
          </a:stretch>
        </p:blipFill>
        <p:spPr>
          <a:xfrm>
            <a:off x="980965" y="1673081"/>
            <a:ext cx="2743200" cy="2743200"/>
          </a:xfrm>
          <a:prstGeom prst="rect">
            <a:avLst/>
          </a:prstGeom>
        </p:spPr>
      </p:pic>
      <p:sp>
        <p:nvSpPr>
          <p:cNvPr id="17" name="文本框 16">
            <a:extLst>
              <a:ext uri="{FF2B5EF4-FFF2-40B4-BE49-F238E27FC236}">
                <a16:creationId xmlns:a16="http://schemas.microsoft.com/office/drawing/2014/main" id="{9A11A6D6-1DBD-4A10-8942-D3DDC4E182E9}"/>
              </a:ext>
            </a:extLst>
          </p:cNvPr>
          <p:cNvSpPr txBox="1"/>
          <p:nvPr userDrawn="1"/>
        </p:nvSpPr>
        <p:spPr>
          <a:xfrm>
            <a:off x="987447" y="5138740"/>
            <a:ext cx="2730235" cy="907428"/>
          </a:xfrm>
          <a:prstGeom prst="rect">
            <a:avLst/>
          </a:prstGeom>
          <a:noFill/>
        </p:spPr>
        <p:txBody>
          <a:bodyPr wrap="none" rtlCol="0">
            <a:spAutoFit/>
          </a:bodyPr>
          <a:lstStyle/>
          <a:p>
            <a:pPr algn="ctr">
              <a:lnSpc>
                <a:spcPct val="140000"/>
              </a:lnSpc>
            </a:pPr>
            <a:r>
              <a:rPr lang="zh-CN" altLang="en-US"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在微信访问</a:t>
            </a:r>
            <a:r>
              <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OneDrive</a:t>
            </a:r>
          </a:p>
          <a:p>
            <a:pPr algn="ctr">
              <a:lnSpc>
                <a:spcPct val="140000"/>
              </a:lnSpc>
            </a:pP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 微软</a:t>
            </a:r>
            <a:r>
              <a:rPr lang="en-US" altLang="zh-CN"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Office</a:t>
            </a: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文档 」</a:t>
            </a:r>
            <a:endParaRPr lang="en-US" sz="2000" b="1" kern="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sp>
        <p:nvSpPr>
          <p:cNvPr id="18" name="文本框 17">
            <a:extLst>
              <a:ext uri="{FF2B5EF4-FFF2-40B4-BE49-F238E27FC236}">
                <a16:creationId xmlns:a16="http://schemas.microsoft.com/office/drawing/2014/main" id="{6274E825-3465-469E-BD06-097F250CA889}"/>
              </a:ext>
            </a:extLst>
          </p:cNvPr>
          <p:cNvSpPr txBox="1"/>
          <p:nvPr userDrawn="1"/>
        </p:nvSpPr>
        <p:spPr>
          <a:xfrm>
            <a:off x="4862328" y="5138740"/>
            <a:ext cx="2467342" cy="907428"/>
          </a:xfrm>
          <a:prstGeom prst="rect">
            <a:avLst/>
          </a:prstGeom>
          <a:noFill/>
        </p:spPr>
        <p:txBody>
          <a:bodyPr wrap="none" rtlCol="0">
            <a:spAutoFit/>
          </a:bodyPr>
          <a:lstStyle/>
          <a:p>
            <a:pPr algn="ctr">
              <a:lnSpc>
                <a:spcPct val="140000"/>
              </a:lnSpc>
            </a:pPr>
            <a:r>
              <a:rPr lang="zh-CN" altLang="en-US"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让你的文档会说话</a:t>
            </a:r>
            <a:endPar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gn="ctr">
              <a:lnSpc>
                <a:spcPct val="140000"/>
              </a:lnSpc>
            </a:pP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 微软听听文档 」</a:t>
            </a:r>
          </a:p>
        </p:txBody>
      </p:sp>
      <p:sp>
        <p:nvSpPr>
          <p:cNvPr id="19" name="文本框 18">
            <a:extLst>
              <a:ext uri="{FF2B5EF4-FFF2-40B4-BE49-F238E27FC236}">
                <a16:creationId xmlns:a16="http://schemas.microsoft.com/office/drawing/2014/main" id="{4EC4AC92-2800-4841-84A3-26E495F2D178}"/>
              </a:ext>
            </a:extLst>
          </p:cNvPr>
          <p:cNvSpPr txBox="1"/>
          <p:nvPr userDrawn="1"/>
        </p:nvSpPr>
        <p:spPr>
          <a:xfrm>
            <a:off x="8644425" y="5138740"/>
            <a:ext cx="2492990" cy="907428"/>
          </a:xfrm>
          <a:prstGeom prst="rect">
            <a:avLst/>
          </a:prstGeom>
          <a:noFill/>
        </p:spPr>
        <p:txBody>
          <a:bodyPr wrap="none" rtlCol="0">
            <a:spAutoFit/>
          </a:bodyPr>
          <a:lstStyle/>
          <a:p>
            <a:pPr algn="ctr">
              <a:lnSpc>
                <a:spcPct val="140000"/>
              </a:lnSpc>
            </a:pPr>
            <a:r>
              <a:rPr lang="zh-CN" altLang="en-US"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你的文档创作小助手</a:t>
            </a:r>
            <a:endPar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gn="ctr">
              <a:lnSpc>
                <a:spcPct val="140000"/>
              </a:lnSpc>
            </a:pP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 微软小蜜 」</a:t>
            </a:r>
          </a:p>
        </p:txBody>
      </p:sp>
      <p:cxnSp>
        <p:nvCxnSpPr>
          <p:cNvPr id="20" name="直接连接符 19">
            <a:extLst>
              <a:ext uri="{FF2B5EF4-FFF2-40B4-BE49-F238E27FC236}">
                <a16:creationId xmlns:a16="http://schemas.microsoft.com/office/drawing/2014/main" id="{F3D082CA-914B-42B8-A86E-16893B7234C9}"/>
              </a:ext>
            </a:extLst>
          </p:cNvPr>
          <p:cNvCxnSpPr/>
          <p:nvPr userDrawn="1"/>
        </p:nvCxnSpPr>
        <p:spPr>
          <a:xfrm>
            <a:off x="4198035" y="5330650"/>
            <a:ext cx="0" cy="653143"/>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5421E3BB-42AC-4DCD-9031-7215136A1844}"/>
              </a:ext>
            </a:extLst>
          </p:cNvPr>
          <p:cNvCxnSpPr/>
          <p:nvPr userDrawn="1"/>
        </p:nvCxnSpPr>
        <p:spPr>
          <a:xfrm>
            <a:off x="7976215" y="5330650"/>
            <a:ext cx="0" cy="653143"/>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pic>
        <p:nvPicPr>
          <p:cNvPr id="22" name="图片 21">
            <a:hlinkClick r:id="rId5"/>
            <a:extLst>
              <a:ext uri="{FF2B5EF4-FFF2-40B4-BE49-F238E27FC236}">
                <a16:creationId xmlns:a16="http://schemas.microsoft.com/office/drawing/2014/main" id="{46C855E7-2DCA-4970-A954-7CB7F69FADAB}"/>
              </a:ext>
            </a:extLst>
          </p:cNvPr>
          <p:cNvPicPr>
            <a:picLocks noChangeAspect="1"/>
          </p:cNvPicPr>
          <p:nvPr userDrawn="1"/>
        </p:nvPicPr>
        <p:blipFill>
          <a:blip r:embed="rId6">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239657" y="6345797"/>
            <a:ext cx="1712686" cy="226074"/>
          </a:xfrm>
          <a:prstGeom prst="rect">
            <a:avLst/>
          </a:prstGeom>
        </p:spPr>
      </p:pic>
    </p:spTree>
    <p:extLst>
      <p:ext uri="{BB962C8B-B14F-4D97-AF65-F5344CB8AC3E}">
        <p14:creationId xmlns:p14="http://schemas.microsoft.com/office/powerpoint/2010/main" val="1580095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62361" cy="379656"/>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srgbClr val="FFFFFF"/>
                </a:solidFill>
                <a:effectLst/>
                <a:uLnTx/>
                <a:uFillTx/>
                <a:latin typeface="Segoe UI Light"/>
                <a:ea typeface="微软雅黑"/>
                <a:cs typeface="Segoe UI Light"/>
              </a:rPr>
              <a:t>标注</a:t>
            </a:r>
          </a:p>
        </p:txBody>
      </p:sp>
      <p:sp>
        <p:nvSpPr>
          <p:cNvPr id="11" name="矩形 10"/>
          <p:cNvSpPr/>
          <p:nvPr userDrawn="1"/>
        </p:nvSpPr>
        <p:spPr>
          <a:xfrm>
            <a:off x="2572589" y="759873"/>
            <a:ext cx="1402001" cy="3453253"/>
          </a:xfrm>
          <a:prstGeom prst="rect">
            <a:avLst/>
          </a:prstGeom>
        </p:spPr>
        <p:txBody>
          <a:bodyPr wrap="square">
            <a:spAutoFit/>
          </a:bodyPr>
          <a:lstStyle/>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字体使用 </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行距</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背景图片出处</a:t>
            </a: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声明</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2" name="矩形 11"/>
          <p:cNvSpPr/>
          <p:nvPr userDrawn="1"/>
        </p:nvSpPr>
        <p:spPr>
          <a:xfrm>
            <a:off x="4153010" y="759873"/>
            <a:ext cx="7074345" cy="4239879"/>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英文 </a:t>
            </a:r>
            <a:r>
              <a:rPr kumimoji="0" lang="is-IS" altLang="zh-CN" sz="1400" b="0" i="0" u="none" strike="noStrike" kern="0" cap="none" spc="0" normalizeH="0" baseline="0" noProof="0" dirty="0">
                <a:ln>
                  <a:noFill/>
                </a:ln>
                <a:solidFill>
                  <a:srgbClr val="FFFFFF"/>
                </a:solidFill>
                <a:effectLst/>
                <a:uLnTx/>
                <a:uFillTx/>
                <a:latin typeface="Segoe UI Light"/>
                <a:cs typeface="Segoe UI Light"/>
              </a:rPr>
              <a:t>Microsoft YaHei</a:t>
            </a:r>
            <a:endParaRPr kumimoji="0" lang="zh-CN" altLang="en-US" sz="1400" b="0" i="0" u="none" strike="noStrike" kern="0" cap="none" spc="0" normalizeH="0" baseline="0" noProof="0" dirty="0">
              <a:ln>
                <a:noFill/>
              </a:ln>
              <a:solidFill>
                <a:srgbClr val="FFFFFF"/>
              </a:solidFill>
              <a:effectLst/>
              <a:uLnTx/>
              <a:uFillTx/>
              <a:latin typeface="Segoe UI Light"/>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中文 微软雅黑</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正文 </a:t>
            </a:r>
            <a:r>
              <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rPr>
              <a:t>1.3</a:t>
            </a: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dirty="0" err="1">
                <a:ln>
                  <a:noFill/>
                </a:ln>
                <a:solidFill>
                  <a:srgbClr val="FFFFFF"/>
                </a:solidFill>
                <a:effectLst/>
                <a:uLnTx/>
                <a:uFillTx/>
                <a:latin typeface="Segoe UI Light"/>
                <a:ea typeface="微软雅黑"/>
                <a:cs typeface="Segoe UI Light"/>
              </a:rPr>
              <a:t>cn.bing.com</a:t>
            </a: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algn="l" defTabSz="609585" rtl="0" eaLnBrk="1" fontAlgn="auto" latinLnBrk="0" hangingPunct="1">
              <a:lnSpc>
                <a:spcPct val="130000"/>
              </a:lnSpc>
              <a:spcBef>
                <a:spcPts val="0"/>
              </a:spcBef>
              <a:spcAft>
                <a:spcPts val="0"/>
              </a:spcAft>
              <a:buClrTx/>
              <a:buSzTx/>
              <a:buFontTx/>
              <a:buNone/>
              <a:tabLst/>
              <a:defRPr/>
            </a:pP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本网站所提供的任何信息内容（包括但不限于 </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PPT</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模板、</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Word</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文档、</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Excel</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图表、图片素材等）均受</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中华人民共和国著作权法</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信息网络传播权保护条例</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及其他适用的法律法规的保护，未经权利人书面明确授权，信息内容的任何部分</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包括图片或图表</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不得被全部或部分的复制、传播、销售，否则将承担法律责任。</a:t>
            </a: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1" lang="en-US" altLang="zh-CN" sz="1000" b="0" i="0" u="none" strike="noStrike" kern="0" cap="none" spc="0" normalizeH="0" baseline="0" noProof="0" dirty="0">
                <a:ln>
                  <a:noFill/>
                </a:ln>
                <a:solidFill>
                  <a:prstClr val="white"/>
                </a:solidFill>
                <a:effectLst/>
                <a:uLnTx/>
                <a:uFillTx/>
                <a:latin typeface="Segoe UI Light"/>
                <a:ea typeface="微软雅黑" charset="0"/>
                <a:cs typeface="Segoe UI Light"/>
              </a:rPr>
              <a:t>OfficePLUS</a:t>
            </a:r>
            <a:endParaRPr kumimoji="0" lang="zh-CN" altLang="en-US" sz="1000" b="0" i="0" u="none" strike="noStrike" kern="0" cap="none" spc="0" normalizeH="0" baseline="0" noProof="0" dirty="0">
              <a:ln>
                <a:noFill/>
              </a:ln>
              <a:solidFill>
                <a:prstClr val="white"/>
              </a:solidFill>
              <a:effectLst/>
              <a:uLnTx/>
              <a:uFillTx/>
              <a:latin typeface="Segoe UI Light"/>
              <a:ea typeface="微软雅黑" charset="0"/>
              <a:cs typeface="Segoe UI Light"/>
            </a:endParaRPr>
          </a:p>
        </p:txBody>
      </p:sp>
    </p:spTree>
    <p:extLst>
      <p:ext uri="{BB962C8B-B14F-4D97-AF65-F5344CB8AC3E}">
        <p14:creationId xmlns:p14="http://schemas.microsoft.com/office/powerpoint/2010/main" val="41108987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页_三项目录">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a:srcRect l="61489" t="25058" r="12143" b="25081"/>
          <a:stretch/>
        </p:blipFill>
        <p:spPr>
          <a:xfrm>
            <a:off x="558800" y="4165951"/>
            <a:ext cx="2413000" cy="2413000"/>
          </a:xfrm>
          <a:prstGeom prst="ellipse">
            <a:avLst/>
          </a:prstGeom>
        </p:spPr>
      </p:pic>
      <p:pic>
        <p:nvPicPr>
          <p:cNvPr id="4" name="图片 3"/>
          <p:cNvPicPr>
            <a:picLocks noChangeAspect="1"/>
          </p:cNvPicPr>
          <p:nvPr userDrawn="1"/>
        </p:nvPicPr>
        <p:blipFill rotWithShape="1">
          <a:blip r:embed="rId2"/>
          <a:srcRect l="61489" t="25058" r="12143" b="25081"/>
          <a:stretch/>
        </p:blipFill>
        <p:spPr>
          <a:xfrm>
            <a:off x="7378700" y="203200"/>
            <a:ext cx="4419600" cy="4419600"/>
          </a:xfrm>
          <a:prstGeom prst="ellipse">
            <a:avLst/>
          </a:prstGeom>
        </p:spPr>
      </p:pic>
      <p:sp>
        <p:nvSpPr>
          <p:cNvPr id="5" name="文本占位符 7"/>
          <p:cNvSpPr>
            <a:spLocks noGrp="1"/>
          </p:cNvSpPr>
          <p:nvPr>
            <p:ph type="body" sz="quarter" idx="10" hasCustomPrompt="1"/>
          </p:nvPr>
        </p:nvSpPr>
        <p:spPr>
          <a:xfrm>
            <a:off x="265304" y="220133"/>
            <a:ext cx="3303395" cy="389467"/>
          </a:xfrm>
          <a:prstGeom prst="rect">
            <a:avLst/>
          </a:prstGeom>
          <a:ln w="12700" cmpd="sng">
            <a:noFill/>
          </a:ln>
        </p:spPr>
        <p:txBody>
          <a:bodyPr vert="horz" anchor="ctr"/>
          <a:lstStyle>
            <a:lvl1pPr marL="0" indent="0" algn="l">
              <a:buNone/>
              <a:defRPr sz="1400" b="1">
                <a:latin typeface="Microsoft YaHei" charset="0"/>
                <a:ea typeface="Microsoft YaHei" charset="0"/>
                <a:cs typeface="Microsoft YaHei" charset="0"/>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
        <p:nvSpPr>
          <p:cNvPr id="6" name="文本占位符 7"/>
          <p:cNvSpPr>
            <a:spLocks noGrp="1"/>
          </p:cNvSpPr>
          <p:nvPr>
            <p:ph type="body" sz="quarter" idx="11" hasCustomPrompt="1"/>
          </p:nvPr>
        </p:nvSpPr>
        <p:spPr>
          <a:xfrm>
            <a:off x="3801979" y="1020156"/>
            <a:ext cx="4588044" cy="888855"/>
          </a:xfrm>
          <a:prstGeom prst="rect">
            <a:avLst/>
          </a:prstGeom>
          <a:ln w="12700" cmpd="sng">
            <a:noFill/>
          </a:ln>
        </p:spPr>
        <p:txBody>
          <a:bodyPr vert="horz" anchor="ctr"/>
          <a:lstStyle>
            <a:lvl1pPr marL="0" indent="0" algn="ctr">
              <a:buNone/>
              <a:defRPr sz="6000" b="1">
                <a:latin typeface="Microsoft YaHei" charset="0"/>
                <a:ea typeface="Microsoft YaHei" charset="0"/>
                <a:cs typeface="Microsoft YaHei" charset="0"/>
              </a:defRPr>
            </a:lvl1pPr>
          </a:lstStyle>
          <a:p>
            <a:pPr lvl="0"/>
            <a:r>
              <a:rPr kumimoji="1" lang="zh-CN" altLang="en-US" dirty="0"/>
              <a:t>目录</a:t>
            </a:r>
          </a:p>
        </p:txBody>
      </p:sp>
      <p:sp>
        <p:nvSpPr>
          <p:cNvPr id="8" name="文本占位符 7"/>
          <p:cNvSpPr>
            <a:spLocks noGrp="1"/>
          </p:cNvSpPr>
          <p:nvPr>
            <p:ph type="body" sz="quarter" idx="12" hasCustomPrompt="1"/>
          </p:nvPr>
        </p:nvSpPr>
        <p:spPr>
          <a:xfrm>
            <a:off x="3801979" y="1909012"/>
            <a:ext cx="4588044" cy="401052"/>
          </a:xfrm>
          <a:prstGeom prst="rect">
            <a:avLst/>
          </a:prstGeom>
          <a:ln w="12700" cmpd="sng">
            <a:noFill/>
          </a:ln>
        </p:spPr>
        <p:txBody>
          <a:bodyPr vert="horz" anchor="ctr"/>
          <a:lstStyle>
            <a:lvl1pPr marL="0" indent="0" algn="ctr">
              <a:buNone/>
              <a:defRPr sz="2000" b="0">
                <a:latin typeface="Microsoft YaHei" charset="0"/>
                <a:ea typeface="Microsoft YaHei" charset="0"/>
                <a:cs typeface="Microsoft YaHei" charset="0"/>
              </a:defRPr>
            </a:lvl1pPr>
          </a:lstStyle>
          <a:p>
            <a:pPr lvl="0"/>
            <a:r>
              <a:rPr kumimoji="1" lang="en-US" altLang="zh-CN" dirty="0"/>
              <a:t>CONTENTS</a:t>
            </a:r>
            <a:endParaRPr kumimoji="1" lang="zh-CN" altLang="en-US" dirty="0"/>
          </a:p>
        </p:txBody>
      </p:sp>
      <p:sp>
        <p:nvSpPr>
          <p:cNvPr id="9" name="文本占位符 7"/>
          <p:cNvSpPr>
            <a:spLocks noGrp="1"/>
          </p:cNvSpPr>
          <p:nvPr>
            <p:ph type="body" sz="quarter" idx="13"/>
          </p:nvPr>
        </p:nvSpPr>
        <p:spPr>
          <a:xfrm>
            <a:off x="1459832" y="2413000"/>
            <a:ext cx="9272338" cy="1059969"/>
          </a:xfrm>
          <a:prstGeom prst="rect">
            <a:avLst/>
          </a:prstGeom>
          <a:ln w="12700" cmpd="sng">
            <a:noFill/>
          </a:ln>
        </p:spPr>
        <p:txBody>
          <a:bodyPr vert="horz" anchor="t"/>
          <a:lstStyle>
            <a:lvl1pPr>
              <a:defRPr kumimoji="1" lang="zh-CN" altLang="en-US" sz="1400" b="0" dirty="0">
                <a:latin typeface="Microsoft YaHei" charset="0"/>
                <a:ea typeface="Microsoft YaHei" charset="0"/>
                <a:cs typeface="Microsoft YaHei" charset="0"/>
              </a:defRPr>
            </a:lvl1pPr>
          </a:lstStyle>
          <a:p>
            <a:pPr marL="0" lvl="0" indent="0" algn="ctr">
              <a:lnSpc>
                <a:spcPct val="130000"/>
              </a:lnSpc>
              <a:buNone/>
            </a:pPr>
            <a:endParaRPr kumimoji="1" lang="zh-CN" altLang="en-US" dirty="0"/>
          </a:p>
        </p:txBody>
      </p:sp>
      <p:sp>
        <p:nvSpPr>
          <p:cNvPr id="7" name="文本占位符 6"/>
          <p:cNvSpPr>
            <a:spLocks noGrp="1"/>
          </p:cNvSpPr>
          <p:nvPr>
            <p:ph type="body" sz="quarter" idx="14" hasCustomPrompt="1"/>
          </p:nvPr>
        </p:nvSpPr>
        <p:spPr>
          <a:xfrm>
            <a:off x="1459832" y="4167324"/>
            <a:ext cx="2297865" cy="455476"/>
          </a:xfrm>
          <a:prstGeom prst="rect">
            <a:avLst/>
          </a:prstGeom>
        </p:spPr>
        <p:txBody>
          <a:bodyPr/>
          <a:lstStyle>
            <a:lvl1pPr marL="0" indent="0" algn="ctr">
              <a:buNone/>
              <a:defRPr b="1"/>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28" name="文本占位符 6"/>
          <p:cNvSpPr>
            <a:spLocks noGrp="1"/>
          </p:cNvSpPr>
          <p:nvPr>
            <p:ph type="body" sz="quarter" idx="15" hasCustomPrompt="1"/>
          </p:nvPr>
        </p:nvSpPr>
        <p:spPr>
          <a:xfrm>
            <a:off x="1459831" y="4622800"/>
            <a:ext cx="2297865" cy="455476"/>
          </a:xfrm>
          <a:prstGeom prst="rect">
            <a:avLst/>
          </a:prstGeom>
        </p:spPr>
        <p:txBody>
          <a:bodyPr/>
          <a:lstStyle>
            <a:lvl1pPr marL="0" indent="0" algn="ctr">
              <a:buNone/>
              <a:defRPr sz="1800" b="0">
                <a:latin typeface="+mn-lt"/>
              </a:defRPr>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29" name="文本占位符 6"/>
          <p:cNvSpPr>
            <a:spLocks noGrp="1"/>
          </p:cNvSpPr>
          <p:nvPr>
            <p:ph type="body" sz="quarter" idx="16" hasCustomPrompt="1"/>
          </p:nvPr>
        </p:nvSpPr>
        <p:spPr>
          <a:xfrm>
            <a:off x="8433254" y="4167324"/>
            <a:ext cx="2297865" cy="455476"/>
          </a:xfrm>
          <a:prstGeom prst="rect">
            <a:avLst/>
          </a:prstGeom>
        </p:spPr>
        <p:txBody>
          <a:bodyPr/>
          <a:lstStyle>
            <a:lvl1pPr marL="0" indent="0" algn="ctr">
              <a:buNone/>
              <a:defRPr b="1"/>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30" name="文本占位符 6"/>
          <p:cNvSpPr>
            <a:spLocks noGrp="1"/>
          </p:cNvSpPr>
          <p:nvPr>
            <p:ph type="body" sz="quarter" idx="17" hasCustomPrompt="1"/>
          </p:nvPr>
        </p:nvSpPr>
        <p:spPr>
          <a:xfrm>
            <a:off x="8433253" y="4622800"/>
            <a:ext cx="2297865" cy="455476"/>
          </a:xfrm>
          <a:prstGeom prst="rect">
            <a:avLst/>
          </a:prstGeom>
        </p:spPr>
        <p:txBody>
          <a:bodyPr/>
          <a:lstStyle>
            <a:lvl1pPr marL="0" indent="0" algn="ctr">
              <a:buNone/>
              <a:defRPr sz="1800" b="0">
                <a:latin typeface="+mn-lt"/>
              </a:defRPr>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31" name="文本占位符 6"/>
          <p:cNvSpPr>
            <a:spLocks noGrp="1"/>
          </p:cNvSpPr>
          <p:nvPr>
            <p:ph type="body" sz="quarter" idx="18" hasCustomPrompt="1"/>
          </p:nvPr>
        </p:nvSpPr>
        <p:spPr>
          <a:xfrm>
            <a:off x="4946542" y="4167324"/>
            <a:ext cx="2297865" cy="455476"/>
          </a:xfrm>
          <a:prstGeom prst="rect">
            <a:avLst/>
          </a:prstGeom>
        </p:spPr>
        <p:txBody>
          <a:bodyPr/>
          <a:lstStyle>
            <a:lvl1pPr marL="0" indent="0" algn="ctr">
              <a:buNone/>
              <a:defRPr b="1"/>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32" name="文本占位符 6"/>
          <p:cNvSpPr>
            <a:spLocks noGrp="1"/>
          </p:cNvSpPr>
          <p:nvPr>
            <p:ph type="body" sz="quarter" idx="19" hasCustomPrompt="1"/>
          </p:nvPr>
        </p:nvSpPr>
        <p:spPr>
          <a:xfrm>
            <a:off x="4946541" y="4622800"/>
            <a:ext cx="2297865" cy="455476"/>
          </a:xfrm>
          <a:prstGeom prst="rect">
            <a:avLst/>
          </a:prstGeom>
        </p:spPr>
        <p:txBody>
          <a:bodyPr/>
          <a:lstStyle>
            <a:lvl1pPr marL="0" indent="0" algn="ctr">
              <a:buNone/>
              <a:defRPr sz="1800" b="0">
                <a:latin typeface="+mn-lt"/>
              </a:defRPr>
            </a:lvl1pPr>
          </a:lstStyle>
          <a:p>
            <a:pPr lvl="0"/>
            <a:r>
              <a:rPr kumimoji="1" lang="en-US" altLang="zh-CN" dirty="0"/>
              <a:t>TITLE</a:t>
            </a:r>
            <a:r>
              <a:rPr kumimoji="1" lang="zh-CN" altLang="en-US" dirty="0"/>
              <a:t> </a:t>
            </a:r>
            <a:r>
              <a:rPr kumimoji="1" lang="en-US" altLang="zh-CN" dirty="0"/>
              <a:t>HERE</a:t>
            </a:r>
            <a:endParaRPr kumimoji="1" lang="zh-CN" altLang="en-US" dirty="0"/>
          </a:p>
        </p:txBody>
      </p:sp>
    </p:spTree>
    <p:extLst>
      <p:ext uri="{BB962C8B-B14F-4D97-AF65-F5344CB8AC3E}">
        <p14:creationId xmlns:p14="http://schemas.microsoft.com/office/powerpoint/2010/main" val="1682085273"/>
      </p:ext>
    </p:extLst>
  </p:cSld>
  <p:clrMapOvr>
    <a:masterClrMapping/>
  </p:clrMapOvr>
  <p:extLst mod="1">
    <p:ext uri="{DCECCB84-F9BA-43D5-87BE-67443E8EF086}">
      <p15:sldGuideLst xmlns:p15="http://schemas.microsoft.com/office/powerpoint/2012/main">
        <p15:guide id="1" pos="3840">
          <p15:clr>
            <a:srgbClr val="FBAE40"/>
          </p15:clr>
        </p15:guide>
        <p15:guide id="2" orient="horz" pos="216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目录页_四项目录">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a:srcRect l="61489" t="25058" r="12143" b="25081"/>
          <a:stretch/>
        </p:blipFill>
        <p:spPr>
          <a:xfrm>
            <a:off x="558800" y="4165951"/>
            <a:ext cx="2413000" cy="2413000"/>
          </a:xfrm>
          <a:prstGeom prst="ellipse">
            <a:avLst/>
          </a:prstGeom>
        </p:spPr>
      </p:pic>
      <p:pic>
        <p:nvPicPr>
          <p:cNvPr id="4" name="图片 3"/>
          <p:cNvPicPr>
            <a:picLocks noChangeAspect="1"/>
          </p:cNvPicPr>
          <p:nvPr userDrawn="1"/>
        </p:nvPicPr>
        <p:blipFill rotWithShape="1">
          <a:blip r:embed="rId2"/>
          <a:srcRect l="61489" t="25058" r="12143" b="25081"/>
          <a:stretch/>
        </p:blipFill>
        <p:spPr>
          <a:xfrm>
            <a:off x="7378700" y="203200"/>
            <a:ext cx="4419600" cy="4419600"/>
          </a:xfrm>
          <a:prstGeom prst="ellipse">
            <a:avLst/>
          </a:prstGeom>
        </p:spPr>
      </p:pic>
      <p:sp>
        <p:nvSpPr>
          <p:cNvPr id="5" name="文本占位符 7"/>
          <p:cNvSpPr>
            <a:spLocks noGrp="1"/>
          </p:cNvSpPr>
          <p:nvPr>
            <p:ph type="body" sz="quarter" idx="10" hasCustomPrompt="1"/>
          </p:nvPr>
        </p:nvSpPr>
        <p:spPr>
          <a:xfrm>
            <a:off x="265304" y="220133"/>
            <a:ext cx="3303395" cy="389467"/>
          </a:xfrm>
          <a:prstGeom prst="rect">
            <a:avLst/>
          </a:prstGeom>
          <a:ln w="12700" cmpd="sng">
            <a:noFill/>
          </a:ln>
        </p:spPr>
        <p:txBody>
          <a:bodyPr vert="horz" anchor="ctr"/>
          <a:lstStyle>
            <a:lvl1pPr marL="0" indent="0" algn="l">
              <a:buNone/>
              <a:defRPr sz="1400" b="1">
                <a:latin typeface="Microsoft YaHei" charset="0"/>
                <a:ea typeface="Microsoft YaHei" charset="0"/>
                <a:cs typeface="Microsoft YaHei" charset="0"/>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
        <p:nvSpPr>
          <p:cNvPr id="6" name="文本占位符 7"/>
          <p:cNvSpPr>
            <a:spLocks noGrp="1"/>
          </p:cNvSpPr>
          <p:nvPr>
            <p:ph type="body" sz="quarter" idx="11" hasCustomPrompt="1"/>
          </p:nvPr>
        </p:nvSpPr>
        <p:spPr>
          <a:xfrm>
            <a:off x="3801979" y="1020156"/>
            <a:ext cx="4588044" cy="888855"/>
          </a:xfrm>
          <a:prstGeom prst="rect">
            <a:avLst/>
          </a:prstGeom>
          <a:ln w="12700" cmpd="sng">
            <a:noFill/>
          </a:ln>
        </p:spPr>
        <p:txBody>
          <a:bodyPr vert="horz" anchor="ctr"/>
          <a:lstStyle>
            <a:lvl1pPr marL="0" indent="0" algn="ctr">
              <a:buNone/>
              <a:defRPr sz="6000" b="1">
                <a:latin typeface="Microsoft YaHei" charset="0"/>
                <a:ea typeface="Microsoft YaHei" charset="0"/>
                <a:cs typeface="Microsoft YaHei" charset="0"/>
              </a:defRPr>
            </a:lvl1pPr>
          </a:lstStyle>
          <a:p>
            <a:pPr lvl="0"/>
            <a:r>
              <a:rPr kumimoji="1" lang="zh-CN" altLang="en-US" dirty="0"/>
              <a:t>目录</a:t>
            </a:r>
          </a:p>
        </p:txBody>
      </p:sp>
      <p:sp>
        <p:nvSpPr>
          <p:cNvPr id="8" name="文本占位符 7"/>
          <p:cNvSpPr>
            <a:spLocks noGrp="1"/>
          </p:cNvSpPr>
          <p:nvPr>
            <p:ph type="body" sz="quarter" idx="12" hasCustomPrompt="1"/>
          </p:nvPr>
        </p:nvSpPr>
        <p:spPr>
          <a:xfrm>
            <a:off x="3801979" y="1909012"/>
            <a:ext cx="4588044" cy="401052"/>
          </a:xfrm>
          <a:prstGeom prst="rect">
            <a:avLst/>
          </a:prstGeom>
          <a:ln w="12700" cmpd="sng">
            <a:noFill/>
          </a:ln>
        </p:spPr>
        <p:txBody>
          <a:bodyPr vert="horz" anchor="ctr"/>
          <a:lstStyle>
            <a:lvl1pPr marL="0" indent="0" algn="ctr">
              <a:buNone/>
              <a:defRPr sz="2000" b="0">
                <a:latin typeface="Microsoft YaHei" charset="0"/>
                <a:ea typeface="Microsoft YaHei" charset="0"/>
                <a:cs typeface="Microsoft YaHei" charset="0"/>
              </a:defRPr>
            </a:lvl1pPr>
          </a:lstStyle>
          <a:p>
            <a:pPr lvl="0"/>
            <a:r>
              <a:rPr kumimoji="1" lang="en-US" altLang="zh-CN" dirty="0"/>
              <a:t>CONTENTS</a:t>
            </a:r>
            <a:endParaRPr kumimoji="1" lang="zh-CN" altLang="en-US" dirty="0"/>
          </a:p>
        </p:txBody>
      </p:sp>
      <p:sp>
        <p:nvSpPr>
          <p:cNvPr id="9" name="文本占位符 7"/>
          <p:cNvSpPr>
            <a:spLocks noGrp="1"/>
          </p:cNvSpPr>
          <p:nvPr>
            <p:ph type="body" sz="quarter" idx="13"/>
          </p:nvPr>
        </p:nvSpPr>
        <p:spPr>
          <a:xfrm>
            <a:off x="1459832" y="2413000"/>
            <a:ext cx="9272338" cy="1059969"/>
          </a:xfrm>
          <a:prstGeom prst="rect">
            <a:avLst/>
          </a:prstGeom>
          <a:ln w="12700" cmpd="sng">
            <a:noFill/>
          </a:ln>
        </p:spPr>
        <p:txBody>
          <a:bodyPr vert="horz" anchor="t"/>
          <a:lstStyle>
            <a:lvl1pPr>
              <a:defRPr kumimoji="1" lang="zh-CN" altLang="en-US" sz="1400" b="0" dirty="0">
                <a:latin typeface="Microsoft YaHei" charset="0"/>
                <a:ea typeface="Microsoft YaHei" charset="0"/>
                <a:cs typeface="Microsoft YaHei" charset="0"/>
              </a:defRPr>
            </a:lvl1pPr>
          </a:lstStyle>
          <a:p>
            <a:pPr marL="0" lvl="0" indent="0" algn="ctr">
              <a:lnSpc>
                <a:spcPct val="130000"/>
              </a:lnSpc>
              <a:buNone/>
            </a:pPr>
            <a:endParaRPr kumimoji="1" lang="zh-CN" altLang="en-US" dirty="0"/>
          </a:p>
        </p:txBody>
      </p:sp>
      <p:sp>
        <p:nvSpPr>
          <p:cNvPr id="7" name="文本占位符 6"/>
          <p:cNvSpPr>
            <a:spLocks noGrp="1"/>
          </p:cNvSpPr>
          <p:nvPr>
            <p:ph type="body" sz="quarter" idx="14" hasCustomPrompt="1"/>
          </p:nvPr>
        </p:nvSpPr>
        <p:spPr>
          <a:xfrm>
            <a:off x="579519" y="4167324"/>
            <a:ext cx="2297865" cy="455476"/>
          </a:xfrm>
          <a:prstGeom prst="rect">
            <a:avLst/>
          </a:prstGeom>
        </p:spPr>
        <p:txBody>
          <a:bodyPr/>
          <a:lstStyle>
            <a:lvl1pPr marL="0" indent="0" algn="ctr">
              <a:buNone/>
              <a:defRPr b="1"/>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28" name="文本占位符 6"/>
          <p:cNvSpPr>
            <a:spLocks noGrp="1"/>
          </p:cNvSpPr>
          <p:nvPr>
            <p:ph type="body" sz="quarter" idx="15" hasCustomPrompt="1"/>
          </p:nvPr>
        </p:nvSpPr>
        <p:spPr>
          <a:xfrm>
            <a:off x="579518" y="4622800"/>
            <a:ext cx="2297865" cy="455476"/>
          </a:xfrm>
          <a:prstGeom prst="rect">
            <a:avLst/>
          </a:prstGeom>
        </p:spPr>
        <p:txBody>
          <a:bodyPr/>
          <a:lstStyle>
            <a:lvl1pPr marL="0" indent="0" algn="ctr">
              <a:buNone/>
              <a:defRPr sz="1800" b="0">
                <a:latin typeface="+mn-lt"/>
              </a:defRPr>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31" name="文本占位符 6"/>
          <p:cNvSpPr>
            <a:spLocks noGrp="1"/>
          </p:cNvSpPr>
          <p:nvPr>
            <p:ph type="body" sz="quarter" idx="18" hasCustomPrompt="1"/>
          </p:nvPr>
        </p:nvSpPr>
        <p:spPr>
          <a:xfrm>
            <a:off x="3484482" y="4167324"/>
            <a:ext cx="2297865" cy="455476"/>
          </a:xfrm>
          <a:prstGeom prst="rect">
            <a:avLst/>
          </a:prstGeom>
        </p:spPr>
        <p:txBody>
          <a:bodyPr/>
          <a:lstStyle>
            <a:lvl1pPr marL="0" indent="0" algn="ctr">
              <a:buNone/>
              <a:defRPr b="1"/>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32" name="文本占位符 6"/>
          <p:cNvSpPr>
            <a:spLocks noGrp="1"/>
          </p:cNvSpPr>
          <p:nvPr>
            <p:ph type="body" sz="quarter" idx="19" hasCustomPrompt="1"/>
          </p:nvPr>
        </p:nvSpPr>
        <p:spPr>
          <a:xfrm>
            <a:off x="3483070" y="4622800"/>
            <a:ext cx="2297865" cy="455476"/>
          </a:xfrm>
          <a:prstGeom prst="rect">
            <a:avLst/>
          </a:prstGeom>
        </p:spPr>
        <p:txBody>
          <a:bodyPr/>
          <a:lstStyle>
            <a:lvl1pPr marL="0" indent="0" algn="ctr">
              <a:buNone/>
              <a:defRPr sz="1800" b="0">
                <a:latin typeface="+mn-lt"/>
              </a:defRPr>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14" name="文本占位符 6"/>
          <p:cNvSpPr>
            <a:spLocks noGrp="1"/>
          </p:cNvSpPr>
          <p:nvPr>
            <p:ph type="body" sz="quarter" idx="20" hasCustomPrompt="1"/>
          </p:nvPr>
        </p:nvSpPr>
        <p:spPr>
          <a:xfrm>
            <a:off x="6389445" y="4171304"/>
            <a:ext cx="2297865" cy="455476"/>
          </a:xfrm>
          <a:prstGeom prst="rect">
            <a:avLst/>
          </a:prstGeom>
        </p:spPr>
        <p:txBody>
          <a:bodyPr/>
          <a:lstStyle>
            <a:lvl1pPr marL="0" indent="0" algn="ctr">
              <a:buNone/>
              <a:defRPr b="1"/>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15" name="文本占位符 6"/>
          <p:cNvSpPr>
            <a:spLocks noGrp="1"/>
          </p:cNvSpPr>
          <p:nvPr>
            <p:ph type="body" sz="quarter" idx="21" hasCustomPrompt="1"/>
          </p:nvPr>
        </p:nvSpPr>
        <p:spPr>
          <a:xfrm>
            <a:off x="6390855" y="4626780"/>
            <a:ext cx="2297865" cy="455476"/>
          </a:xfrm>
          <a:prstGeom prst="rect">
            <a:avLst/>
          </a:prstGeom>
        </p:spPr>
        <p:txBody>
          <a:bodyPr/>
          <a:lstStyle>
            <a:lvl1pPr marL="0" indent="0" algn="ctr">
              <a:buNone/>
              <a:defRPr sz="1800" b="0">
                <a:latin typeface="+mn-lt"/>
              </a:defRPr>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16" name="文本占位符 6"/>
          <p:cNvSpPr>
            <a:spLocks noGrp="1"/>
          </p:cNvSpPr>
          <p:nvPr>
            <p:ph type="body" sz="quarter" idx="22" hasCustomPrompt="1"/>
          </p:nvPr>
        </p:nvSpPr>
        <p:spPr>
          <a:xfrm>
            <a:off x="9294408" y="4171304"/>
            <a:ext cx="2297865" cy="455476"/>
          </a:xfrm>
          <a:prstGeom prst="rect">
            <a:avLst/>
          </a:prstGeom>
        </p:spPr>
        <p:txBody>
          <a:bodyPr/>
          <a:lstStyle>
            <a:lvl1pPr marL="0" indent="0" algn="ctr">
              <a:buNone/>
              <a:defRPr b="1"/>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17" name="文本占位符 6"/>
          <p:cNvSpPr>
            <a:spLocks noGrp="1"/>
          </p:cNvSpPr>
          <p:nvPr>
            <p:ph type="body" sz="quarter" idx="23" hasCustomPrompt="1"/>
          </p:nvPr>
        </p:nvSpPr>
        <p:spPr>
          <a:xfrm>
            <a:off x="9294407" y="4626780"/>
            <a:ext cx="2297865" cy="455476"/>
          </a:xfrm>
          <a:prstGeom prst="rect">
            <a:avLst/>
          </a:prstGeom>
        </p:spPr>
        <p:txBody>
          <a:bodyPr/>
          <a:lstStyle>
            <a:lvl1pPr marL="0" indent="0" algn="ctr">
              <a:buNone/>
              <a:defRPr sz="1800" b="0">
                <a:latin typeface="+mn-lt"/>
              </a:defRPr>
            </a:lvl1pPr>
          </a:lstStyle>
          <a:p>
            <a:pPr lvl="0"/>
            <a:r>
              <a:rPr kumimoji="1" lang="en-US" altLang="zh-CN" dirty="0"/>
              <a:t>TITLE</a:t>
            </a:r>
            <a:r>
              <a:rPr kumimoji="1" lang="zh-CN" altLang="en-US" dirty="0"/>
              <a:t> </a:t>
            </a:r>
            <a:r>
              <a:rPr kumimoji="1" lang="en-US" altLang="zh-CN" dirty="0"/>
              <a:t>HERE</a:t>
            </a:r>
            <a:endParaRPr kumimoji="1" lang="zh-CN" altLang="en-US" dirty="0"/>
          </a:p>
        </p:txBody>
      </p:sp>
    </p:spTree>
    <p:extLst>
      <p:ext uri="{BB962C8B-B14F-4D97-AF65-F5344CB8AC3E}">
        <p14:creationId xmlns:p14="http://schemas.microsoft.com/office/powerpoint/2010/main" val="2118421993"/>
      </p:ext>
    </p:extLst>
  </p:cSld>
  <p:clrMapOvr>
    <a:masterClrMapping/>
  </p:clrMapOvr>
  <p:extLst mod="1">
    <p:ext uri="{DCECCB84-F9BA-43D5-87BE-67443E8EF086}">
      <p15:sldGuideLst xmlns:p15="http://schemas.microsoft.com/office/powerpoint/2012/main">
        <p15:guide id="1" pos="3840">
          <p15:clr>
            <a:srgbClr val="FBAE40"/>
          </p15:clr>
        </p15:guide>
        <p15:guide id="2" orient="horz" pos="216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目录页_五项目录">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a:srcRect l="61489" t="25058" r="12143" b="25081"/>
          <a:stretch/>
        </p:blipFill>
        <p:spPr>
          <a:xfrm>
            <a:off x="558800" y="4165951"/>
            <a:ext cx="2413000" cy="2413000"/>
          </a:xfrm>
          <a:prstGeom prst="ellipse">
            <a:avLst/>
          </a:prstGeom>
        </p:spPr>
      </p:pic>
      <p:pic>
        <p:nvPicPr>
          <p:cNvPr id="4" name="图片 3"/>
          <p:cNvPicPr>
            <a:picLocks noChangeAspect="1"/>
          </p:cNvPicPr>
          <p:nvPr userDrawn="1"/>
        </p:nvPicPr>
        <p:blipFill rotWithShape="1">
          <a:blip r:embed="rId2"/>
          <a:srcRect l="61489" t="25058" r="12143" b="25081"/>
          <a:stretch/>
        </p:blipFill>
        <p:spPr>
          <a:xfrm>
            <a:off x="7378700" y="203200"/>
            <a:ext cx="4419600" cy="4419600"/>
          </a:xfrm>
          <a:prstGeom prst="ellipse">
            <a:avLst/>
          </a:prstGeom>
        </p:spPr>
      </p:pic>
      <p:sp>
        <p:nvSpPr>
          <p:cNvPr id="5" name="文本占位符 7"/>
          <p:cNvSpPr>
            <a:spLocks noGrp="1"/>
          </p:cNvSpPr>
          <p:nvPr>
            <p:ph type="body" sz="quarter" idx="10" hasCustomPrompt="1"/>
          </p:nvPr>
        </p:nvSpPr>
        <p:spPr>
          <a:xfrm>
            <a:off x="265304" y="220133"/>
            <a:ext cx="3303395" cy="389467"/>
          </a:xfrm>
          <a:prstGeom prst="rect">
            <a:avLst/>
          </a:prstGeom>
          <a:ln w="12700" cmpd="sng">
            <a:noFill/>
          </a:ln>
        </p:spPr>
        <p:txBody>
          <a:bodyPr vert="horz" anchor="ctr"/>
          <a:lstStyle>
            <a:lvl1pPr marL="0" indent="0" algn="l">
              <a:buNone/>
              <a:defRPr sz="1400" b="1">
                <a:latin typeface="Microsoft YaHei" charset="0"/>
                <a:ea typeface="Microsoft YaHei" charset="0"/>
                <a:cs typeface="Microsoft YaHei" charset="0"/>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
        <p:nvSpPr>
          <p:cNvPr id="6" name="文本占位符 7"/>
          <p:cNvSpPr>
            <a:spLocks noGrp="1"/>
          </p:cNvSpPr>
          <p:nvPr>
            <p:ph type="body" sz="quarter" idx="11" hasCustomPrompt="1"/>
          </p:nvPr>
        </p:nvSpPr>
        <p:spPr>
          <a:xfrm>
            <a:off x="3801979" y="1020156"/>
            <a:ext cx="4588044" cy="888855"/>
          </a:xfrm>
          <a:prstGeom prst="rect">
            <a:avLst/>
          </a:prstGeom>
          <a:ln w="12700" cmpd="sng">
            <a:noFill/>
          </a:ln>
        </p:spPr>
        <p:txBody>
          <a:bodyPr vert="horz" anchor="ctr"/>
          <a:lstStyle>
            <a:lvl1pPr marL="0" indent="0" algn="ctr">
              <a:buNone/>
              <a:defRPr sz="6000" b="1">
                <a:latin typeface="Microsoft YaHei" charset="0"/>
                <a:ea typeface="Microsoft YaHei" charset="0"/>
                <a:cs typeface="Microsoft YaHei" charset="0"/>
              </a:defRPr>
            </a:lvl1pPr>
          </a:lstStyle>
          <a:p>
            <a:pPr lvl="0"/>
            <a:r>
              <a:rPr kumimoji="1" lang="zh-CN" altLang="en-US" dirty="0"/>
              <a:t>目录</a:t>
            </a:r>
          </a:p>
        </p:txBody>
      </p:sp>
      <p:sp>
        <p:nvSpPr>
          <p:cNvPr id="8" name="文本占位符 7"/>
          <p:cNvSpPr>
            <a:spLocks noGrp="1"/>
          </p:cNvSpPr>
          <p:nvPr>
            <p:ph type="body" sz="quarter" idx="12" hasCustomPrompt="1"/>
          </p:nvPr>
        </p:nvSpPr>
        <p:spPr>
          <a:xfrm>
            <a:off x="3801979" y="1909012"/>
            <a:ext cx="4588044" cy="401052"/>
          </a:xfrm>
          <a:prstGeom prst="rect">
            <a:avLst/>
          </a:prstGeom>
          <a:ln w="12700" cmpd="sng">
            <a:noFill/>
          </a:ln>
        </p:spPr>
        <p:txBody>
          <a:bodyPr vert="horz" anchor="ctr"/>
          <a:lstStyle>
            <a:lvl1pPr marL="0" indent="0" algn="ctr">
              <a:buNone/>
              <a:defRPr sz="2000" b="0">
                <a:latin typeface="Microsoft YaHei" charset="0"/>
                <a:ea typeface="Microsoft YaHei" charset="0"/>
                <a:cs typeface="Microsoft YaHei" charset="0"/>
              </a:defRPr>
            </a:lvl1pPr>
          </a:lstStyle>
          <a:p>
            <a:pPr lvl="0"/>
            <a:r>
              <a:rPr kumimoji="1" lang="en-US" altLang="zh-CN" dirty="0"/>
              <a:t>CONTENTS</a:t>
            </a:r>
            <a:endParaRPr kumimoji="1" lang="zh-CN" altLang="en-US" dirty="0"/>
          </a:p>
        </p:txBody>
      </p:sp>
      <p:sp>
        <p:nvSpPr>
          <p:cNvPr id="9" name="文本占位符 7"/>
          <p:cNvSpPr>
            <a:spLocks noGrp="1"/>
          </p:cNvSpPr>
          <p:nvPr>
            <p:ph type="body" sz="quarter" idx="13"/>
          </p:nvPr>
        </p:nvSpPr>
        <p:spPr>
          <a:xfrm>
            <a:off x="1459832" y="2413000"/>
            <a:ext cx="9272338" cy="1059969"/>
          </a:xfrm>
          <a:prstGeom prst="rect">
            <a:avLst/>
          </a:prstGeom>
          <a:ln w="12700" cmpd="sng">
            <a:noFill/>
          </a:ln>
        </p:spPr>
        <p:txBody>
          <a:bodyPr vert="horz" anchor="t"/>
          <a:lstStyle>
            <a:lvl1pPr marL="0" indent="0" algn="ctr">
              <a:lnSpc>
                <a:spcPct val="130000"/>
              </a:lnSpc>
              <a:buNone/>
              <a:defRPr sz="1400" b="0">
                <a:latin typeface="Microsoft YaHei" charset="0"/>
                <a:ea typeface="Microsoft YaHei" charset="0"/>
                <a:cs typeface="Microsoft YaHei" charset="0"/>
              </a:defRPr>
            </a:lvl1pPr>
          </a:lstStyle>
          <a:p>
            <a:pPr lvl="0"/>
            <a:endParaRPr kumimoji="1" lang="zh-CN" altLang="en-US" dirty="0"/>
          </a:p>
        </p:txBody>
      </p:sp>
      <p:sp>
        <p:nvSpPr>
          <p:cNvPr id="7" name="文本占位符 6"/>
          <p:cNvSpPr>
            <a:spLocks noGrp="1"/>
          </p:cNvSpPr>
          <p:nvPr>
            <p:ph type="body" sz="quarter" idx="14" hasCustomPrompt="1"/>
          </p:nvPr>
        </p:nvSpPr>
        <p:spPr>
          <a:xfrm>
            <a:off x="579519" y="4167324"/>
            <a:ext cx="1805335" cy="455476"/>
          </a:xfrm>
          <a:prstGeom prst="rect">
            <a:avLst/>
          </a:prstGeom>
        </p:spPr>
        <p:txBody>
          <a:bodyPr/>
          <a:lstStyle>
            <a:lvl1pPr marL="0" indent="0" algn="ctr">
              <a:buNone/>
              <a:defRPr sz="2000" b="1"/>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28" name="文本占位符 6"/>
          <p:cNvSpPr>
            <a:spLocks noGrp="1"/>
          </p:cNvSpPr>
          <p:nvPr>
            <p:ph type="body" sz="quarter" idx="15" hasCustomPrompt="1"/>
          </p:nvPr>
        </p:nvSpPr>
        <p:spPr>
          <a:xfrm>
            <a:off x="579518" y="4622800"/>
            <a:ext cx="1805335" cy="455476"/>
          </a:xfrm>
          <a:prstGeom prst="rect">
            <a:avLst/>
          </a:prstGeom>
        </p:spPr>
        <p:txBody>
          <a:bodyPr/>
          <a:lstStyle>
            <a:lvl1pPr marL="0" indent="0" algn="ctr">
              <a:buNone/>
              <a:defRPr sz="1400" b="0">
                <a:latin typeface="+mn-lt"/>
              </a:defRPr>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18" name="文本占位符 6"/>
          <p:cNvSpPr>
            <a:spLocks noGrp="1"/>
          </p:cNvSpPr>
          <p:nvPr>
            <p:ph type="body" sz="quarter" idx="16" hasCustomPrompt="1"/>
          </p:nvPr>
        </p:nvSpPr>
        <p:spPr>
          <a:xfrm>
            <a:off x="2892015" y="4165951"/>
            <a:ext cx="1805335" cy="455476"/>
          </a:xfrm>
          <a:prstGeom prst="rect">
            <a:avLst/>
          </a:prstGeom>
        </p:spPr>
        <p:txBody>
          <a:bodyPr/>
          <a:lstStyle>
            <a:lvl1pPr marL="0" indent="0" algn="ctr">
              <a:buNone/>
              <a:defRPr sz="2000" b="1"/>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19" name="文本占位符 6"/>
          <p:cNvSpPr>
            <a:spLocks noGrp="1"/>
          </p:cNvSpPr>
          <p:nvPr>
            <p:ph type="body" sz="quarter" idx="17" hasCustomPrompt="1"/>
          </p:nvPr>
        </p:nvSpPr>
        <p:spPr>
          <a:xfrm>
            <a:off x="2892013" y="4621427"/>
            <a:ext cx="1805335" cy="455476"/>
          </a:xfrm>
          <a:prstGeom prst="rect">
            <a:avLst/>
          </a:prstGeom>
        </p:spPr>
        <p:txBody>
          <a:bodyPr/>
          <a:lstStyle>
            <a:lvl1pPr marL="0" indent="0" algn="ctr">
              <a:buNone/>
              <a:defRPr sz="1400" b="0">
                <a:latin typeface="+mn-lt"/>
              </a:defRPr>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20" name="文本占位符 6"/>
          <p:cNvSpPr>
            <a:spLocks noGrp="1"/>
          </p:cNvSpPr>
          <p:nvPr>
            <p:ph type="body" sz="quarter" idx="18" hasCustomPrompt="1"/>
          </p:nvPr>
        </p:nvSpPr>
        <p:spPr>
          <a:xfrm>
            <a:off x="5204511" y="4165951"/>
            <a:ext cx="1805335" cy="455476"/>
          </a:xfrm>
          <a:prstGeom prst="rect">
            <a:avLst/>
          </a:prstGeom>
        </p:spPr>
        <p:txBody>
          <a:bodyPr/>
          <a:lstStyle>
            <a:lvl1pPr marL="0" indent="0" algn="ctr">
              <a:buNone/>
              <a:defRPr sz="2000" b="1"/>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21" name="文本占位符 6"/>
          <p:cNvSpPr>
            <a:spLocks noGrp="1"/>
          </p:cNvSpPr>
          <p:nvPr>
            <p:ph type="body" sz="quarter" idx="19" hasCustomPrompt="1"/>
          </p:nvPr>
        </p:nvSpPr>
        <p:spPr>
          <a:xfrm>
            <a:off x="5204511" y="4621427"/>
            <a:ext cx="1805335" cy="455476"/>
          </a:xfrm>
          <a:prstGeom prst="rect">
            <a:avLst/>
          </a:prstGeom>
        </p:spPr>
        <p:txBody>
          <a:bodyPr/>
          <a:lstStyle>
            <a:lvl1pPr marL="0" indent="0" algn="ctr">
              <a:buNone/>
              <a:defRPr sz="1400" b="0">
                <a:latin typeface="+mn-lt"/>
              </a:defRPr>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22" name="文本占位符 6"/>
          <p:cNvSpPr>
            <a:spLocks noGrp="1"/>
          </p:cNvSpPr>
          <p:nvPr>
            <p:ph type="body" sz="quarter" idx="20" hasCustomPrompt="1"/>
          </p:nvPr>
        </p:nvSpPr>
        <p:spPr>
          <a:xfrm>
            <a:off x="7517007" y="4167324"/>
            <a:ext cx="1805335" cy="455476"/>
          </a:xfrm>
          <a:prstGeom prst="rect">
            <a:avLst/>
          </a:prstGeom>
        </p:spPr>
        <p:txBody>
          <a:bodyPr/>
          <a:lstStyle>
            <a:lvl1pPr marL="0" indent="0" algn="ctr">
              <a:buNone/>
              <a:defRPr sz="2000" b="1"/>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23" name="文本占位符 6"/>
          <p:cNvSpPr>
            <a:spLocks noGrp="1"/>
          </p:cNvSpPr>
          <p:nvPr>
            <p:ph type="body" sz="quarter" idx="21" hasCustomPrompt="1"/>
          </p:nvPr>
        </p:nvSpPr>
        <p:spPr>
          <a:xfrm>
            <a:off x="7517007" y="4622800"/>
            <a:ext cx="1805335" cy="455476"/>
          </a:xfrm>
          <a:prstGeom prst="rect">
            <a:avLst/>
          </a:prstGeom>
        </p:spPr>
        <p:txBody>
          <a:bodyPr/>
          <a:lstStyle>
            <a:lvl1pPr marL="0" indent="0" algn="ctr">
              <a:buNone/>
              <a:defRPr sz="1400" b="0">
                <a:latin typeface="+mn-lt"/>
              </a:defRPr>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24" name="文本占位符 6"/>
          <p:cNvSpPr>
            <a:spLocks noGrp="1"/>
          </p:cNvSpPr>
          <p:nvPr>
            <p:ph type="body" sz="quarter" idx="22" hasCustomPrompt="1"/>
          </p:nvPr>
        </p:nvSpPr>
        <p:spPr>
          <a:xfrm>
            <a:off x="9829503" y="4165951"/>
            <a:ext cx="1805335" cy="455476"/>
          </a:xfrm>
          <a:prstGeom prst="rect">
            <a:avLst/>
          </a:prstGeom>
        </p:spPr>
        <p:txBody>
          <a:bodyPr/>
          <a:lstStyle>
            <a:lvl1pPr marL="0" indent="0" algn="ctr">
              <a:buNone/>
              <a:defRPr sz="2000" b="1"/>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25" name="文本占位符 6"/>
          <p:cNvSpPr>
            <a:spLocks noGrp="1"/>
          </p:cNvSpPr>
          <p:nvPr>
            <p:ph type="body" sz="quarter" idx="23" hasCustomPrompt="1"/>
          </p:nvPr>
        </p:nvSpPr>
        <p:spPr>
          <a:xfrm>
            <a:off x="9829502" y="4621427"/>
            <a:ext cx="1805335" cy="455476"/>
          </a:xfrm>
          <a:prstGeom prst="rect">
            <a:avLst/>
          </a:prstGeom>
        </p:spPr>
        <p:txBody>
          <a:bodyPr/>
          <a:lstStyle>
            <a:lvl1pPr marL="0" indent="0" algn="ctr">
              <a:buNone/>
              <a:defRPr sz="1400" b="0">
                <a:latin typeface="+mn-lt"/>
              </a:defRPr>
            </a:lvl1pPr>
          </a:lstStyle>
          <a:p>
            <a:pPr lvl="0"/>
            <a:r>
              <a:rPr kumimoji="1" lang="en-US" altLang="zh-CN" dirty="0"/>
              <a:t>TITLE</a:t>
            </a:r>
            <a:r>
              <a:rPr kumimoji="1" lang="zh-CN" altLang="en-US" dirty="0"/>
              <a:t> </a:t>
            </a:r>
            <a:r>
              <a:rPr kumimoji="1" lang="en-US" altLang="zh-CN" dirty="0"/>
              <a:t>HERE</a:t>
            </a:r>
            <a:endParaRPr kumimoji="1" lang="zh-CN" altLang="en-US" dirty="0"/>
          </a:p>
        </p:txBody>
      </p:sp>
    </p:spTree>
    <p:extLst>
      <p:ext uri="{BB962C8B-B14F-4D97-AF65-F5344CB8AC3E}">
        <p14:creationId xmlns:p14="http://schemas.microsoft.com/office/powerpoint/2010/main" val="1857962504"/>
      </p:ext>
    </p:extLst>
  </p:cSld>
  <p:clrMapOvr>
    <a:masterClrMapping/>
  </p:clrMapOvr>
  <p:extLst mod="1">
    <p:ext uri="{DCECCB84-F9BA-43D5-87BE-67443E8EF086}">
      <p15:sldGuideLst xmlns:p15="http://schemas.microsoft.com/office/powerpoint/2012/main">
        <p15:guide id="1" pos="3840">
          <p15:clr>
            <a:srgbClr val="FBAE40"/>
          </p15:clr>
        </p15:guide>
        <p15:guide id="2" orient="horz" pos="216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目录页_六项目录">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a:srcRect l="61489" t="25058" r="12143" b="25081"/>
          <a:stretch/>
        </p:blipFill>
        <p:spPr>
          <a:xfrm>
            <a:off x="558800" y="4165951"/>
            <a:ext cx="2413000" cy="2413000"/>
          </a:xfrm>
          <a:prstGeom prst="ellipse">
            <a:avLst/>
          </a:prstGeom>
        </p:spPr>
      </p:pic>
      <p:pic>
        <p:nvPicPr>
          <p:cNvPr id="4" name="图片 3"/>
          <p:cNvPicPr>
            <a:picLocks noChangeAspect="1"/>
          </p:cNvPicPr>
          <p:nvPr userDrawn="1"/>
        </p:nvPicPr>
        <p:blipFill rotWithShape="1">
          <a:blip r:embed="rId2"/>
          <a:srcRect l="61489" t="25058" r="12143" b="25081"/>
          <a:stretch/>
        </p:blipFill>
        <p:spPr>
          <a:xfrm>
            <a:off x="7378700" y="203200"/>
            <a:ext cx="4419600" cy="4419600"/>
          </a:xfrm>
          <a:prstGeom prst="ellipse">
            <a:avLst/>
          </a:prstGeom>
        </p:spPr>
      </p:pic>
      <p:sp>
        <p:nvSpPr>
          <p:cNvPr id="5" name="文本占位符 7"/>
          <p:cNvSpPr>
            <a:spLocks noGrp="1"/>
          </p:cNvSpPr>
          <p:nvPr>
            <p:ph type="body" sz="quarter" idx="10" hasCustomPrompt="1"/>
          </p:nvPr>
        </p:nvSpPr>
        <p:spPr>
          <a:xfrm>
            <a:off x="265304" y="220133"/>
            <a:ext cx="3303395" cy="389467"/>
          </a:xfrm>
          <a:prstGeom prst="rect">
            <a:avLst/>
          </a:prstGeom>
          <a:ln w="12700" cmpd="sng">
            <a:noFill/>
          </a:ln>
        </p:spPr>
        <p:txBody>
          <a:bodyPr vert="horz" anchor="ctr"/>
          <a:lstStyle>
            <a:lvl1pPr marL="0" indent="0" algn="l">
              <a:buNone/>
              <a:defRPr sz="1400" b="1">
                <a:latin typeface="Microsoft YaHei" charset="0"/>
                <a:ea typeface="Microsoft YaHei" charset="0"/>
                <a:cs typeface="Microsoft YaHei" charset="0"/>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
        <p:nvSpPr>
          <p:cNvPr id="6" name="文本占位符 7"/>
          <p:cNvSpPr>
            <a:spLocks noGrp="1"/>
          </p:cNvSpPr>
          <p:nvPr>
            <p:ph type="body" sz="quarter" idx="11" hasCustomPrompt="1"/>
          </p:nvPr>
        </p:nvSpPr>
        <p:spPr>
          <a:xfrm>
            <a:off x="3801979" y="1020156"/>
            <a:ext cx="4588044" cy="888855"/>
          </a:xfrm>
          <a:prstGeom prst="rect">
            <a:avLst/>
          </a:prstGeom>
          <a:ln w="12700" cmpd="sng">
            <a:noFill/>
          </a:ln>
        </p:spPr>
        <p:txBody>
          <a:bodyPr vert="horz" anchor="ctr"/>
          <a:lstStyle>
            <a:lvl1pPr marL="0" indent="0" algn="ctr">
              <a:buNone/>
              <a:defRPr sz="6000" b="1">
                <a:latin typeface="Microsoft YaHei" charset="0"/>
                <a:ea typeface="Microsoft YaHei" charset="0"/>
                <a:cs typeface="Microsoft YaHei" charset="0"/>
              </a:defRPr>
            </a:lvl1pPr>
          </a:lstStyle>
          <a:p>
            <a:pPr lvl="0"/>
            <a:r>
              <a:rPr kumimoji="1" lang="zh-CN" altLang="en-US" dirty="0"/>
              <a:t>目录</a:t>
            </a:r>
          </a:p>
        </p:txBody>
      </p:sp>
      <p:sp>
        <p:nvSpPr>
          <p:cNvPr id="8" name="文本占位符 7"/>
          <p:cNvSpPr>
            <a:spLocks noGrp="1"/>
          </p:cNvSpPr>
          <p:nvPr>
            <p:ph type="body" sz="quarter" idx="12" hasCustomPrompt="1"/>
          </p:nvPr>
        </p:nvSpPr>
        <p:spPr>
          <a:xfrm>
            <a:off x="3801979" y="1909012"/>
            <a:ext cx="4588044" cy="401052"/>
          </a:xfrm>
          <a:prstGeom prst="rect">
            <a:avLst/>
          </a:prstGeom>
          <a:ln w="12700" cmpd="sng">
            <a:noFill/>
          </a:ln>
        </p:spPr>
        <p:txBody>
          <a:bodyPr vert="horz" anchor="ctr"/>
          <a:lstStyle>
            <a:lvl1pPr marL="0" indent="0" algn="ctr">
              <a:buNone/>
              <a:defRPr sz="2000" b="0">
                <a:latin typeface="Microsoft YaHei" charset="0"/>
                <a:ea typeface="Microsoft YaHei" charset="0"/>
                <a:cs typeface="Microsoft YaHei" charset="0"/>
              </a:defRPr>
            </a:lvl1pPr>
          </a:lstStyle>
          <a:p>
            <a:pPr lvl="0"/>
            <a:r>
              <a:rPr kumimoji="1" lang="en-US" altLang="zh-CN" dirty="0"/>
              <a:t>CONTENTS</a:t>
            </a:r>
            <a:endParaRPr kumimoji="1" lang="zh-CN" altLang="en-US" dirty="0"/>
          </a:p>
        </p:txBody>
      </p:sp>
      <p:sp>
        <p:nvSpPr>
          <p:cNvPr id="9" name="文本占位符 7"/>
          <p:cNvSpPr>
            <a:spLocks noGrp="1"/>
          </p:cNvSpPr>
          <p:nvPr>
            <p:ph type="body" sz="quarter" idx="13"/>
          </p:nvPr>
        </p:nvSpPr>
        <p:spPr>
          <a:xfrm>
            <a:off x="1459832" y="2413000"/>
            <a:ext cx="9272338" cy="1059969"/>
          </a:xfrm>
          <a:prstGeom prst="rect">
            <a:avLst/>
          </a:prstGeom>
          <a:ln w="12700" cmpd="sng">
            <a:noFill/>
          </a:ln>
        </p:spPr>
        <p:txBody>
          <a:bodyPr vert="horz" anchor="t"/>
          <a:lstStyle>
            <a:lvl1pPr>
              <a:defRPr kumimoji="1" lang="zh-CN" altLang="en-US" sz="1400" b="0" dirty="0">
                <a:latin typeface="Microsoft YaHei" charset="0"/>
                <a:ea typeface="Microsoft YaHei" charset="0"/>
                <a:cs typeface="Microsoft YaHei" charset="0"/>
              </a:defRPr>
            </a:lvl1pPr>
          </a:lstStyle>
          <a:p>
            <a:pPr marL="0" lvl="0" indent="0" algn="ctr">
              <a:lnSpc>
                <a:spcPct val="130000"/>
              </a:lnSpc>
              <a:buNone/>
            </a:pPr>
            <a:endParaRPr kumimoji="1" lang="zh-CN" altLang="en-US" dirty="0"/>
          </a:p>
        </p:txBody>
      </p:sp>
      <p:sp>
        <p:nvSpPr>
          <p:cNvPr id="7" name="文本占位符 6"/>
          <p:cNvSpPr>
            <a:spLocks noGrp="1"/>
          </p:cNvSpPr>
          <p:nvPr>
            <p:ph type="body" sz="quarter" idx="14" hasCustomPrompt="1"/>
          </p:nvPr>
        </p:nvSpPr>
        <p:spPr>
          <a:xfrm>
            <a:off x="558800" y="4167324"/>
            <a:ext cx="1846774" cy="455476"/>
          </a:xfrm>
          <a:prstGeom prst="rect">
            <a:avLst/>
          </a:prstGeom>
        </p:spPr>
        <p:txBody>
          <a:bodyPr/>
          <a:lstStyle>
            <a:lvl1pPr marL="0" indent="0" algn="ctr">
              <a:buNone/>
              <a:defRPr sz="2000" b="1"/>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28" name="文本占位符 6"/>
          <p:cNvSpPr>
            <a:spLocks noGrp="1"/>
          </p:cNvSpPr>
          <p:nvPr>
            <p:ph type="body" sz="quarter" idx="15" hasCustomPrompt="1"/>
          </p:nvPr>
        </p:nvSpPr>
        <p:spPr>
          <a:xfrm>
            <a:off x="558799" y="4622800"/>
            <a:ext cx="1846774" cy="455476"/>
          </a:xfrm>
          <a:prstGeom prst="rect">
            <a:avLst/>
          </a:prstGeom>
        </p:spPr>
        <p:txBody>
          <a:bodyPr/>
          <a:lstStyle>
            <a:lvl1pPr marL="0" indent="0" algn="ctr">
              <a:buNone/>
              <a:defRPr sz="1400" b="0">
                <a:latin typeface="+mn-lt"/>
              </a:defRPr>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18" name="文本占位符 6"/>
          <p:cNvSpPr>
            <a:spLocks noGrp="1"/>
          </p:cNvSpPr>
          <p:nvPr>
            <p:ph type="body" sz="quarter" idx="16" hasCustomPrompt="1"/>
          </p:nvPr>
        </p:nvSpPr>
        <p:spPr>
          <a:xfrm>
            <a:off x="2408797" y="4165951"/>
            <a:ext cx="1846774" cy="455476"/>
          </a:xfrm>
          <a:prstGeom prst="rect">
            <a:avLst/>
          </a:prstGeom>
        </p:spPr>
        <p:txBody>
          <a:bodyPr/>
          <a:lstStyle>
            <a:lvl1pPr marL="0" indent="0" algn="ctr">
              <a:buNone/>
              <a:defRPr sz="2000" b="1"/>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19" name="文本占位符 6"/>
          <p:cNvSpPr>
            <a:spLocks noGrp="1"/>
          </p:cNvSpPr>
          <p:nvPr>
            <p:ph type="body" sz="quarter" idx="17" hasCustomPrompt="1"/>
          </p:nvPr>
        </p:nvSpPr>
        <p:spPr>
          <a:xfrm>
            <a:off x="2408797" y="4621427"/>
            <a:ext cx="1846774" cy="455476"/>
          </a:xfrm>
          <a:prstGeom prst="rect">
            <a:avLst/>
          </a:prstGeom>
        </p:spPr>
        <p:txBody>
          <a:bodyPr/>
          <a:lstStyle>
            <a:lvl1pPr marL="0" indent="0" algn="ctr">
              <a:buNone/>
              <a:defRPr sz="1400" b="0">
                <a:latin typeface="+mn-lt"/>
              </a:defRPr>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20" name="文本占位符 6"/>
          <p:cNvSpPr>
            <a:spLocks noGrp="1"/>
          </p:cNvSpPr>
          <p:nvPr>
            <p:ph type="body" sz="quarter" idx="18" hasCustomPrompt="1"/>
          </p:nvPr>
        </p:nvSpPr>
        <p:spPr>
          <a:xfrm>
            <a:off x="4258794" y="4165951"/>
            <a:ext cx="1846774" cy="455476"/>
          </a:xfrm>
          <a:prstGeom prst="rect">
            <a:avLst/>
          </a:prstGeom>
        </p:spPr>
        <p:txBody>
          <a:bodyPr/>
          <a:lstStyle>
            <a:lvl1pPr marL="0" indent="0" algn="ctr">
              <a:buNone/>
              <a:defRPr sz="2000" b="1"/>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21" name="文本占位符 6"/>
          <p:cNvSpPr>
            <a:spLocks noGrp="1"/>
          </p:cNvSpPr>
          <p:nvPr>
            <p:ph type="body" sz="quarter" idx="19" hasCustomPrompt="1"/>
          </p:nvPr>
        </p:nvSpPr>
        <p:spPr>
          <a:xfrm>
            <a:off x="4258794" y="4621427"/>
            <a:ext cx="1846774" cy="455476"/>
          </a:xfrm>
          <a:prstGeom prst="rect">
            <a:avLst/>
          </a:prstGeom>
        </p:spPr>
        <p:txBody>
          <a:bodyPr/>
          <a:lstStyle>
            <a:lvl1pPr marL="0" indent="0" algn="ctr">
              <a:buNone/>
              <a:defRPr sz="1400" b="0">
                <a:latin typeface="+mn-lt"/>
              </a:defRPr>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22" name="文本占位符 6"/>
          <p:cNvSpPr>
            <a:spLocks noGrp="1"/>
          </p:cNvSpPr>
          <p:nvPr>
            <p:ph type="body" sz="quarter" idx="20" hasCustomPrompt="1"/>
          </p:nvPr>
        </p:nvSpPr>
        <p:spPr>
          <a:xfrm>
            <a:off x="7958788" y="4167324"/>
            <a:ext cx="1846774" cy="455476"/>
          </a:xfrm>
          <a:prstGeom prst="rect">
            <a:avLst/>
          </a:prstGeom>
        </p:spPr>
        <p:txBody>
          <a:bodyPr/>
          <a:lstStyle>
            <a:lvl1pPr marL="0" indent="0" algn="ctr">
              <a:buNone/>
              <a:defRPr sz="2000" b="1"/>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23" name="文本占位符 6"/>
          <p:cNvSpPr>
            <a:spLocks noGrp="1"/>
          </p:cNvSpPr>
          <p:nvPr>
            <p:ph type="body" sz="quarter" idx="21" hasCustomPrompt="1"/>
          </p:nvPr>
        </p:nvSpPr>
        <p:spPr>
          <a:xfrm>
            <a:off x="7954761" y="4622800"/>
            <a:ext cx="1846774" cy="455476"/>
          </a:xfrm>
          <a:prstGeom prst="rect">
            <a:avLst/>
          </a:prstGeom>
        </p:spPr>
        <p:txBody>
          <a:bodyPr/>
          <a:lstStyle>
            <a:lvl1pPr marL="0" indent="0" algn="ctr">
              <a:buNone/>
              <a:defRPr sz="1400" b="0">
                <a:latin typeface="+mn-lt"/>
              </a:defRPr>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24" name="文本占位符 6"/>
          <p:cNvSpPr>
            <a:spLocks noGrp="1"/>
          </p:cNvSpPr>
          <p:nvPr>
            <p:ph type="body" sz="quarter" idx="22" hasCustomPrompt="1"/>
          </p:nvPr>
        </p:nvSpPr>
        <p:spPr>
          <a:xfrm>
            <a:off x="9808784" y="4165951"/>
            <a:ext cx="1846774" cy="455476"/>
          </a:xfrm>
          <a:prstGeom prst="rect">
            <a:avLst/>
          </a:prstGeom>
        </p:spPr>
        <p:txBody>
          <a:bodyPr/>
          <a:lstStyle>
            <a:lvl1pPr marL="0" indent="0" algn="ctr">
              <a:buNone/>
              <a:defRPr sz="2000" b="1"/>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25" name="文本占位符 6"/>
          <p:cNvSpPr>
            <a:spLocks noGrp="1"/>
          </p:cNvSpPr>
          <p:nvPr>
            <p:ph type="body" sz="quarter" idx="23" hasCustomPrompt="1"/>
          </p:nvPr>
        </p:nvSpPr>
        <p:spPr>
          <a:xfrm>
            <a:off x="9808783" y="4621427"/>
            <a:ext cx="1846774" cy="455476"/>
          </a:xfrm>
          <a:prstGeom prst="rect">
            <a:avLst/>
          </a:prstGeom>
        </p:spPr>
        <p:txBody>
          <a:bodyPr/>
          <a:lstStyle>
            <a:lvl1pPr marL="0" indent="0" algn="ctr">
              <a:buNone/>
              <a:defRPr sz="1400" b="0">
                <a:latin typeface="+mn-lt"/>
              </a:defRPr>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26" name="文本占位符 6"/>
          <p:cNvSpPr>
            <a:spLocks noGrp="1"/>
          </p:cNvSpPr>
          <p:nvPr>
            <p:ph type="body" sz="quarter" idx="24" hasCustomPrompt="1"/>
          </p:nvPr>
        </p:nvSpPr>
        <p:spPr>
          <a:xfrm>
            <a:off x="6108791" y="4165951"/>
            <a:ext cx="1846774" cy="455476"/>
          </a:xfrm>
          <a:prstGeom prst="rect">
            <a:avLst/>
          </a:prstGeom>
        </p:spPr>
        <p:txBody>
          <a:bodyPr/>
          <a:lstStyle>
            <a:lvl1pPr marL="0" indent="0" algn="ctr">
              <a:buNone/>
              <a:defRPr sz="2000" b="1"/>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27" name="文本占位符 6"/>
          <p:cNvSpPr>
            <a:spLocks noGrp="1"/>
          </p:cNvSpPr>
          <p:nvPr>
            <p:ph type="body" sz="quarter" idx="25" hasCustomPrompt="1"/>
          </p:nvPr>
        </p:nvSpPr>
        <p:spPr>
          <a:xfrm>
            <a:off x="6108791" y="4621427"/>
            <a:ext cx="1846774" cy="455476"/>
          </a:xfrm>
          <a:prstGeom prst="rect">
            <a:avLst/>
          </a:prstGeom>
        </p:spPr>
        <p:txBody>
          <a:bodyPr/>
          <a:lstStyle>
            <a:lvl1pPr marL="0" indent="0" algn="ctr">
              <a:buNone/>
              <a:defRPr sz="1400" b="0">
                <a:latin typeface="+mn-lt"/>
              </a:defRPr>
            </a:lvl1pPr>
          </a:lstStyle>
          <a:p>
            <a:pPr lvl="0"/>
            <a:r>
              <a:rPr kumimoji="1" lang="en-US" altLang="zh-CN" dirty="0"/>
              <a:t>TITLE</a:t>
            </a:r>
            <a:r>
              <a:rPr kumimoji="1" lang="zh-CN" altLang="en-US" dirty="0"/>
              <a:t> </a:t>
            </a:r>
            <a:r>
              <a:rPr kumimoji="1" lang="en-US" altLang="zh-CN" dirty="0"/>
              <a:t>HERE</a:t>
            </a:r>
            <a:endParaRPr kumimoji="1" lang="zh-CN" altLang="en-US" dirty="0"/>
          </a:p>
        </p:txBody>
      </p:sp>
    </p:spTree>
    <p:extLst>
      <p:ext uri="{BB962C8B-B14F-4D97-AF65-F5344CB8AC3E}">
        <p14:creationId xmlns:p14="http://schemas.microsoft.com/office/powerpoint/2010/main" val="110613202"/>
      </p:ext>
    </p:extLst>
  </p:cSld>
  <p:clrMapOvr>
    <a:masterClrMapping/>
  </p:clrMapOvr>
  <p:extLst mod="1">
    <p:ext uri="{DCECCB84-F9BA-43D5-87BE-67443E8EF086}">
      <p15:sldGuideLst xmlns:p15="http://schemas.microsoft.com/office/powerpoint/2012/main">
        <p15:guide id="1" pos="3840">
          <p15:clr>
            <a:srgbClr val="FBAE40"/>
          </p15:clr>
        </p15:guide>
        <p15:guide id="2" orient="horz" pos="216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副标题页">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a:srcRect l="61489" t="25058" r="12143" b="25081"/>
          <a:stretch/>
        </p:blipFill>
        <p:spPr>
          <a:xfrm>
            <a:off x="3882314" y="1181451"/>
            <a:ext cx="4495104" cy="4495104"/>
          </a:xfrm>
          <a:prstGeom prst="ellipse">
            <a:avLst/>
          </a:prstGeom>
        </p:spPr>
      </p:pic>
      <p:sp>
        <p:nvSpPr>
          <p:cNvPr id="4" name="文本占位符 7"/>
          <p:cNvSpPr>
            <a:spLocks noGrp="1"/>
          </p:cNvSpPr>
          <p:nvPr>
            <p:ph type="body" sz="quarter" idx="10" hasCustomPrompt="1"/>
          </p:nvPr>
        </p:nvSpPr>
        <p:spPr>
          <a:xfrm>
            <a:off x="265304" y="220133"/>
            <a:ext cx="3303395" cy="389467"/>
          </a:xfrm>
          <a:prstGeom prst="rect">
            <a:avLst/>
          </a:prstGeom>
          <a:ln w="12700" cmpd="sng">
            <a:noFill/>
          </a:ln>
        </p:spPr>
        <p:txBody>
          <a:bodyPr vert="horz" anchor="ctr"/>
          <a:lstStyle>
            <a:lvl1pPr marL="0" indent="0" algn="l">
              <a:buNone/>
              <a:defRPr sz="1400" b="1">
                <a:latin typeface="Microsoft YaHei" charset="0"/>
                <a:ea typeface="Microsoft YaHei" charset="0"/>
                <a:cs typeface="Microsoft YaHei" charset="0"/>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
        <p:nvSpPr>
          <p:cNvPr id="5" name="文本占位符 7"/>
          <p:cNvSpPr>
            <a:spLocks noGrp="1"/>
          </p:cNvSpPr>
          <p:nvPr>
            <p:ph type="body" sz="quarter" idx="11"/>
          </p:nvPr>
        </p:nvSpPr>
        <p:spPr>
          <a:xfrm>
            <a:off x="2326105" y="2470485"/>
            <a:ext cx="7539792" cy="1074822"/>
          </a:xfrm>
          <a:prstGeom prst="rect">
            <a:avLst/>
          </a:prstGeom>
          <a:ln w="12700" cmpd="sng">
            <a:noFill/>
          </a:ln>
        </p:spPr>
        <p:txBody>
          <a:bodyPr vert="horz" anchor="ctr"/>
          <a:lstStyle>
            <a:lvl1pPr marL="0" indent="0" algn="ctr">
              <a:buNone/>
              <a:defRPr sz="6000" b="1">
                <a:latin typeface="Microsoft YaHei" charset="0"/>
                <a:ea typeface="Microsoft YaHei" charset="0"/>
                <a:cs typeface="Microsoft YaHei" charset="0"/>
              </a:defRPr>
            </a:lvl1pPr>
          </a:lstStyle>
          <a:p>
            <a:pPr lvl="0"/>
            <a:endParaRPr kumimoji="1" lang="zh-CN" altLang="en-US" dirty="0"/>
          </a:p>
        </p:txBody>
      </p:sp>
      <p:sp>
        <p:nvSpPr>
          <p:cNvPr id="6" name="文本占位符 7"/>
          <p:cNvSpPr>
            <a:spLocks noGrp="1"/>
          </p:cNvSpPr>
          <p:nvPr>
            <p:ph type="body" sz="quarter" idx="12"/>
          </p:nvPr>
        </p:nvSpPr>
        <p:spPr>
          <a:xfrm>
            <a:off x="2326105" y="3545305"/>
            <a:ext cx="7539792" cy="707725"/>
          </a:xfrm>
          <a:prstGeom prst="rect">
            <a:avLst/>
          </a:prstGeom>
          <a:ln w="12700" cmpd="sng">
            <a:noFill/>
          </a:ln>
        </p:spPr>
        <p:txBody>
          <a:bodyPr vert="horz" anchor="ctr"/>
          <a:lstStyle>
            <a:lvl1pPr marL="0" indent="0" algn="ctr">
              <a:buNone/>
              <a:defRPr sz="4400" b="0">
                <a:latin typeface="Microsoft YaHei" charset="0"/>
                <a:ea typeface="Microsoft YaHei" charset="0"/>
                <a:cs typeface="Microsoft YaHei" charset="0"/>
              </a:defRPr>
            </a:lvl1pPr>
          </a:lstStyle>
          <a:p>
            <a:pPr lvl="0"/>
            <a:endParaRPr kumimoji="1" lang="zh-CN" altLang="en-US" dirty="0"/>
          </a:p>
        </p:txBody>
      </p:sp>
    </p:spTree>
    <p:extLst>
      <p:ext uri="{BB962C8B-B14F-4D97-AF65-F5344CB8AC3E}">
        <p14:creationId xmlns:p14="http://schemas.microsoft.com/office/powerpoint/2010/main" val="1253207672"/>
      </p:ext>
    </p:extLst>
  </p:cSld>
  <p:clrMapOvr>
    <a:masterClrMapping/>
  </p:clrMapOvr>
  <p:extLst mod="1">
    <p:ext uri="{DCECCB84-F9BA-43D5-87BE-67443E8EF086}">
      <p15:sldGuideLst xmlns:p15="http://schemas.microsoft.com/office/powerpoint/2012/main">
        <p15:guide id="1" pos="3840">
          <p15:clr>
            <a:srgbClr val="FBAE40"/>
          </p15:clr>
        </p15:guide>
        <p15:guide id="2" orient="horz" pos="216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内容页_1">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a:srcRect t="15838" r="78197" b="16675"/>
          <a:stretch/>
        </p:blipFill>
        <p:spPr>
          <a:xfrm>
            <a:off x="8015258" y="-12700"/>
            <a:ext cx="4189442" cy="6858000"/>
          </a:xfrm>
          <a:prstGeom prst="rect">
            <a:avLst/>
          </a:prstGeom>
        </p:spPr>
      </p:pic>
      <p:sp>
        <p:nvSpPr>
          <p:cNvPr id="4" name="文本占位符 7"/>
          <p:cNvSpPr>
            <a:spLocks noGrp="1"/>
          </p:cNvSpPr>
          <p:nvPr>
            <p:ph type="body" sz="quarter" idx="10" hasCustomPrompt="1"/>
          </p:nvPr>
        </p:nvSpPr>
        <p:spPr>
          <a:xfrm>
            <a:off x="265304" y="220133"/>
            <a:ext cx="3303395" cy="389467"/>
          </a:xfrm>
          <a:prstGeom prst="rect">
            <a:avLst/>
          </a:prstGeom>
          <a:ln w="12700" cmpd="sng">
            <a:noFill/>
          </a:ln>
        </p:spPr>
        <p:txBody>
          <a:bodyPr vert="horz" anchor="ctr"/>
          <a:lstStyle>
            <a:lvl1pPr marL="0" indent="0" algn="l">
              <a:buNone/>
              <a:defRPr sz="1400" b="1">
                <a:latin typeface="Microsoft YaHei" charset="0"/>
                <a:ea typeface="Microsoft YaHei" charset="0"/>
                <a:cs typeface="Microsoft YaHei" charset="0"/>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Tree>
    <p:extLst>
      <p:ext uri="{BB962C8B-B14F-4D97-AF65-F5344CB8AC3E}">
        <p14:creationId xmlns:p14="http://schemas.microsoft.com/office/powerpoint/2010/main" val="1414647625"/>
      </p:ext>
    </p:extLst>
  </p:cSld>
  <p:clrMapOvr>
    <a:masterClrMapping/>
  </p:clrMapOvr>
  <p:extLst mod="1">
    <p:ext uri="{DCECCB84-F9BA-43D5-87BE-67443E8EF086}">
      <p15:sldGuideLst xmlns:p15="http://schemas.microsoft.com/office/powerpoint/2012/main">
        <p15:guide id="1" orient="horz" pos="216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内容页_2">
    <p:spTree>
      <p:nvGrpSpPr>
        <p:cNvPr id="1" name=""/>
        <p:cNvGrpSpPr/>
        <p:nvPr/>
      </p:nvGrpSpPr>
      <p:grpSpPr>
        <a:xfrm>
          <a:off x="0" y="0"/>
          <a:ext cx="0" cy="0"/>
          <a:chOff x="0" y="0"/>
          <a:chExt cx="0" cy="0"/>
        </a:xfrm>
      </p:grpSpPr>
      <p:pic>
        <p:nvPicPr>
          <p:cNvPr id="4" name="图片 3"/>
          <p:cNvPicPr>
            <a:picLocks noChangeAspect="1"/>
          </p:cNvPicPr>
          <p:nvPr userDrawn="1"/>
        </p:nvPicPr>
        <p:blipFill rotWithShape="1">
          <a:blip r:embed="rId2"/>
          <a:srcRect t="15838" r="78197" b="16675"/>
          <a:stretch/>
        </p:blipFill>
        <p:spPr>
          <a:xfrm flipH="1">
            <a:off x="0" y="-12700"/>
            <a:ext cx="4189442" cy="6858000"/>
          </a:xfrm>
          <a:prstGeom prst="rect">
            <a:avLst/>
          </a:prstGeom>
        </p:spPr>
      </p:pic>
      <p:sp>
        <p:nvSpPr>
          <p:cNvPr id="3" name="文本占位符 7"/>
          <p:cNvSpPr>
            <a:spLocks noGrp="1"/>
          </p:cNvSpPr>
          <p:nvPr>
            <p:ph type="body" sz="quarter" idx="10" hasCustomPrompt="1"/>
          </p:nvPr>
        </p:nvSpPr>
        <p:spPr>
          <a:xfrm>
            <a:off x="8583804" y="220133"/>
            <a:ext cx="3303395" cy="389467"/>
          </a:xfrm>
          <a:prstGeom prst="rect">
            <a:avLst/>
          </a:prstGeom>
          <a:ln w="12700" cmpd="sng">
            <a:noFill/>
          </a:ln>
        </p:spPr>
        <p:txBody>
          <a:bodyPr vert="horz" anchor="ctr"/>
          <a:lstStyle>
            <a:lvl1pPr marL="0" indent="0" algn="r">
              <a:buNone/>
              <a:defRPr sz="1400" b="1">
                <a:latin typeface="Microsoft YaHei" charset="0"/>
                <a:ea typeface="Microsoft YaHei" charset="0"/>
                <a:cs typeface="Microsoft YaHei" charset="0"/>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Tree>
    <p:extLst>
      <p:ext uri="{BB962C8B-B14F-4D97-AF65-F5344CB8AC3E}">
        <p14:creationId xmlns:p14="http://schemas.microsoft.com/office/powerpoint/2010/main" val="1046741222"/>
      </p:ext>
    </p:extLst>
  </p:cSld>
  <p:clrMapOvr>
    <a:masterClrMapping/>
  </p:clrMapOvr>
  <p:extLst mod="1">
    <p:ext uri="{DCECCB84-F9BA-43D5-87BE-67443E8EF086}">
      <p15:sldGuideLst xmlns:p15="http://schemas.microsoft.com/office/powerpoint/2012/main">
        <p15:guide id="1" orient="horz" pos="216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内容页_3">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a:srcRect l="54115" t="20375" r="25555" b="20378"/>
          <a:stretch/>
        </p:blipFill>
        <p:spPr>
          <a:xfrm>
            <a:off x="7739212" y="0"/>
            <a:ext cx="4452788" cy="6862813"/>
          </a:xfrm>
          <a:prstGeom prst="rect">
            <a:avLst/>
          </a:prstGeom>
        </p:spPr>
      </p:pic>
      <p:sp>
        <p:nvSpPr>
          <p:cNvPr id="4" name="文本占位符 7"/>
          <p:cNvSpPr>
            <a:spLocks noGrp="1"/>
          </p:cNvSpPr>
          <p:nvPr>
            <p:ph type="body" sz="quarter" idx="10" hasCustomPrompt="1"/>
          </p:nvPr>
        </p:nvSpPr>
        <p:spPr>
          <a:xfrm>
            <a:off x="265304" y="220133"/>
            <a:ext cx="3303395" cy="389467"/>
          </a:xfrm>
          <a:prstGeom prst="rect">
            <a:avLst/>
          </a:prstGeom>
          <a:ln w="12700" cmpd="sng">
            <a:noFill/>
          </a:ln>
        </p:spPr>
        <p:txBody>
          <a:bodyPr vert="horz" anchor="ctr"/>
          <a:lstStyle>
            <a:lvl1pPr marL="0" indent="0" algn="l">
              <a:buNone/>
              <a:defRPr sz="1400" b="1">
                <a:latin typeface="Microsoft YaHei" charset="0"/>
                <a:ea typeface="Microsoft YaHei" charset="0"/>
                <a:cs typeface="Microsoft YaHei" charset="0"/>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Tree>
    <p:extLst>
      <p:ext uri="{BB962C8B-B14F-4D97-AF65-F5344CB8AC3E}">
        <p14:creationId xmlns:p14="http://schemas.microsoft.com/office/powerpoint/2010/main" val="1896306640"/>
      </p:ext>
    </p:extLst>
  </p:cSld>
  <p:clrMapOvr>
    <a:masterClrMapping/>
  </p:clrMapOvr>
  <p:extLst mod="1">
    <p:ext uri="{DCECCB84-F9BA-43D5-87BE-67443E8EF086}">
      <p15:sldGuideLst xmlns:p15="http://schemas.microsoft.com/office/powerpoint/2012/main">
        <p15:guide id="1" orient="horz" pos="216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theme" Target="../theme/theme2.xml"/><Relationship Id="rId5" Type="http://schemas.openxmlformats.org/officeDocument/2006/relationships/slideLayout" Target="../slideLayouts/slideLayout16.xml"/><Relationship Id="rId4"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53468858"/>
      </p:ext>
    </p:extLst>
  </p:cSld>
  <p:clrMap bg1="lt1" tx1="dk1" bg2="lt2" tx2="dk2" accent1="accent1" accent2="accent2" accent3="accent3" accent4="accent4" accent5="accent5" accent6="accent6" hlink="hlink" folHlink="folHlink"/>
  <p:sldLayoutIdLst>
    <p:sldLayoutId id="2147483687" r:id="rId1"/>
    <p:sldLayoutId id="2147483699" r:id="rId2"/>
    <p:sldLayoutId id="2147483700" r:id="rId3"/>
    <p:sldLayoutId id="2147483701" r:id="rId4"/>
    <p:sldLayoutId id="2147483702" r:id="rId5"/>
    <p:sldLayoutId id="2147483689" r:id="rId6"/>
    <p:sldLayoutId id="2147483690" r:id="rId7"/>
    <p:sldLayoutId id="2147483691" r:id="rId8"/>
    <p:sldLayoutId id="2147483692" r:id="rId9"/>
    <p:sldLayoutId id="2147483693" r:id="rId10"/>
    <p:sldLayoutId id="2147483698"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55924358"/>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680"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10.xml"/><Relationship Id="rId5" Type="http://schemas.openxmlformats.org/officeDocument/2006/relationships/image" Target="../media/image33.png"/><Relationship Id="rId4" Type="http://schemas.openxmlformats.org/officeDocument/2006/relationships/image" Target="../media/image32.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7.xml"/><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0.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2.xml"/><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4.xml"/><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5.xml"/><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6.xml"/><Relationship Id="rId1" Type="http://schemas.openxmlformats.org/officeDocument/2006/relationships/slideLayout" Target="../slideLayouts/slideLayout9.xml"/><Relationship Id="rId4" Type="http://schemas.openxmlformats.org/officeDocument/2006/relationships/image" Target="../media/image41.png"/></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7.xml"/><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8.xml"/><Relationship Id="rId1" Type="http://schemas.openxmlformats.org/officeDocument/2006/relationships/slideLayout" Target="../slideLayouts/slideLayout9.xml"/><Relationship Id="rId6" Type="http://schemas.openxmlformats.org/officeDocument/2006/relationships/image" Target="../media/image44.jpg"/><Relationship Id="rId5" Type="http://schemas.openxmlformats.org/officeDocument/2006/relationships/image" Target="../media/image43.png"/><Relationship Id="rId4" Type="http://schemas.openxmlformats.org/officeDocument/2006/relationships/image" Target="../media/image42.png"/></Relationships>
</file>

<file path=ppt/slides/_rels/slide3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9.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0.xml"/><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1.xml"/><Relationship Id="rId1" Type="http://schemas.openxmlformats.org/officeDocument/2006/relationships/slideLayout" Target="../slideLayouts/slideLayout9.xml"/><Relationship Id="rId4" Type="http://schemas.openxmlformats.org/officeDocument/2006/relationships/image" Target="../media/image47.png"/></Relationships>
</file>

<file path=ppt/slides/_rels/slide4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2.xml"/><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4.xml"/><Relationship Id="rId1" Type="http://schemas.openxmlformats.org/officeDocument/2006/relationships/slideLayout" Target="../slideLayouts/slideLayout10.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6.xml"/><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7.xml"/><Relationship Id="rId1" Type="http://schemas.openxmlformats.org/officeDocument/2006/relationships/slideLayout" Target="../slideLayouts/slideLayout10.xml"/></Relationships>
</file>

<file path=ppt/slides/_rels/slide4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8.xml"/><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9.xml"/><Relationship Id="rId1" Type="http://schemas.openxmlformats.org/officeDocument/2006/relationships/slideLayout" Target="../slideLayouts/slideLayout9.xml"/><Relationship Id="rId4" Type="http://schemas.openxmlformats.org/officeDocument/2006/relationships/image" Target="../media/image52.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9.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jpg"/></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9.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jpg"/></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9.xml"/><Relationship Id="rId4" Type="http://schemas.openxmlformats.org/officeDocument/2006/relationships/image" Target="../media/image25.jp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522697" y="2359681"/>
            <a:ext cx="11146606" cy="937764"/>
          </a:xfrm>
        </p:spPr>
        <p:txBody>
          <a:bodyPr/>
          <a:lstStyle/>
          <a:p>
            <a:r>
              <a:rPr lang="en-US" altLang="zh-CN" dirty="0">
                <a:latin typeface="Segoe UI"/>
                <a:ea typeface="微软雅黑"/>
              </a:rPr>
              <a:t>Facebook</a:t>
            </a:r>
          </a:p>
        </p:txBody>
      </p:sp>
      <p:sp>
        <p:nvSpPr>
          <p:cNvPr id="5" name="文本占位符 4"/>
          <p:cNvSpPr>
            <a:spLocks noGrp="1"/>
          </p:cNvSpPr>
          <p:nvPr>
            <p:ph type="body" sz="quarter" idx="13"/>
          </p:nvPr>
        </p:nvSpPr>
        <p:spPr>
          <a:xfrm>
            <a:off x="3155230" y="4793344"/>
            <a:ext cx="5881540" cy="508364"/>
          </a:xfrm>
        </p:spPr>
        <p:txBody>
          <a:bodyPr/>
          <a:lstStyle/>
          <a:p>
            <a:r>
              <a:rPr lang="en-US" altLang="zh-CN" dirty="0">
                <a:latin typeface="Segoe UI"/>
                <a:ea typeface="微软雅黑"/>
              </a:rPr>
              <a:t>PRESENTED BY</a:t>
            </a:r>
          </a:p>
          <a:p>
            <a:r>
              <a:rPr lang="en-US" altLang="zh-CN" dirty="0" err="1">
                <a:solidFill>
                  <a:schemeClr val="tx2"/>
                </a:solidFill>
              </a:rPr>
              <a:t>Wenqing</a:t>
            </a:r>
            <a:r>
              <a:rPr lang="en-US" altLang="zh-CN" dirty="0">
                <a:solidFill>
                  <a:schemeClr val="tx2"/>
                </a:solidFill>
              </a:rPr>
              <a:t> Liang | 001873144</a:t>
            </a:r>
          </a:p>
          <a:p>
            <a:r>
              <a:rPr lang="en-US" altLang="zh-CN" dirty="0" err="1">
                <a:solidFill>
                  <a:schemeClr val="tx2"/>
                </a:solidFill>
              </a:rPr>
              <a:t>Junling</a:t>
            </a:r>
            <a:r>
              <a:rPr lang="zh-CN" altLang="en-US" dirty="0">
                <a:solidFill>
                  <a:schemeClr val="tx2"/>
                </a:solidFill>
              </a:rPr>
              <a:t> </a:t>
            </a:r>
            <a:r>
              <a:rPr lang="en-US" altLang="zh-CN" dirty="0">
                <a:solidFill>
                  <a:schemeClr val="tx2"/>
                </a:solidFill>
              </a:rPr>
              <a:t>Gao      | 001839851  </a:t>
            </a:r>
          </a:p>
          <a:p>
            <a:r>
              <a:rPr lang="en-US" altLang="zh-CN" dirty="0">
                <a:solidFill>
                  <a:schemeClr val="tx2"/>
                </a:solidFill>
              </a:rPr>
              <a:t>Ashish Kumar   | 001497334</a:t>
            </a:r>
          </a:p>
          <a:p>
            <a:r>
              <a:rPr lang="en-US" altLang="zh-CN" dirty="0" err="1">
                <a:solidFill>
                  <a:schemeClr val="tx2"/>
                </a:solidFill>
              </a:rPr>
              <a:t>Tripti</a:t>
            </a:r>
            <a:r>
              <a:rPr lang="en-US" altLang="zh-CN" dirty="0">
                <a:solidFill>
                  <a:schemeClr val="tx2"/>
                </a:solidFill>
              </a:rPr>
              <a:t> </a:t>
            </a:r>
            <a:r>
              <a:rPr lang="en-US" altLang="zh-CN" dirty="0" err="1">
                <a:solidFill>
                  <a:schemeClr val="tx2"/>
                </a:solidFill>
              </a:rPr>
              <a:t>Santani</a:t>
            </a:r>
            <a:r>
              <a:rPr lang="en-US" altLang="zh-CN" dirty="0">
                <a:solidFill>
                  <a:schemeClr val="tx2"/>
                </a:solidFill>
              </a:rPr>
              <a:t>    | 001497382</a:t>
            </a:r>
          </a:p>
          <a:p>
            <a:r>
              <a:rPr lang="en-US" altLang="zh-CN" dirty="0">
                <a:solidFill>
                  <a:schemeClr val="tx2"/>
                </a:solidFill>
              </a:rPr>
              <a:t>Dipti </a:t>
            </a:r>
            <a:r>
              <a:rPr lang="en-US" altLang="zh-CN" dirty="0" err="1">
                <a:solidFill>
                  <a:schemeClr val="tx2"/>
                </a:solidFill>
              </a:rPr>
              <a:t>Bhattad</a:t>
            </a:r>
            <a:r>
              <a:rPr lang="en-US" altLang="zh-CN" dirty="0">
                <a:solidFill>
                  <a:schemeClr val="tx2"/>
                </a:solidFill>
              </a:rPr>
              <a:t>    | 001831210</a:t>
            </a:r>
          </a:p>
          <a:p>
            <a:endParaRPr lang="en-US" altLang="zh-CN" dirty="0">
              <a:latin typeface="Segoe UI"/>
              <a:ea typeface="微软雅黑"/>
            </a:endParaRPr>
          </a:p>
        </p:txBody>
      </p:sp>
      <p:sp>
        <p:nvSpPr>
          <p:cNvPr id="6" name="文本占位符 5"/>
          <p:cNvSpPr>
            <a:spLocks noGrp="1"/>
          </p:cNvSpPr>
          <p:nvPr>
            <p:ph type="body" sz="quarter" idx="14"/>
          </p:nvPr>
        </p:nvSpPr>
        <p:spPr/>
        <p:txBody>
          <a:bodyPr/>
          <a:lstStyle/>
          <a:p>
            <a:r>
              <a:rPr lang="en-US" altLang="zh-CN" dirty="0">
                <a:solidFill>
                  <a:srgbClr val="000000"/>
                </a:solidFill>
                <a:latin typeface="Segoe UI"/>
                <a:ea typeface="微软雅黑"/>
              </a:rPr>
              <a:t>Northeastern University</a:t>
            </a:r>
            <a:endParaRPr lang="zh-CN" altLang="en-US" dirty="0">
              <a:solidFill>
                <a:srgbClr val="000000"/>
              </a:solidFill>
              <a:latin typeface="Segoe UI"/>
              <a:ea typeface="微软雅黑"/>
            </a:endParaRPr>
          </a:p>
        </p:txBody>
      </p:sp>
    </p:spTree>
    <p:extLst>
      <p:ext uri="{BB962C8B-B14F-4D97-AF65-F5344CB8AC3E}">
        <p14:creationId xmlns:p14="http://schemas.microsoft.com/office/powerpoint/2010/main" val="2137390358"/>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265304" y="220133"/>
            <a:ext cx="4103496" cy="389467"/>
          </a:xfrm>
        </p:spPr>
        <p:txBody>
          <a:bodyPr/>
          <a:lstStyle/>
          <a:p>
            <a:r>
              <a:rPr kumimoji="1" lang="en-US" altLang="zh-CN" dirty="0"/>
              <a:t>PART</a:t>
            </a:r>
            <a:r>
              <a:rPr kumimoji="1" lang="zh-CN" altLang="en-US" dirty="0"/>
              <a:t> </a:t>
            </a:r>
            <a:r>
              <a:rPr kumimoji="1" lang="en-US" altLang="zh-CN" dirty="0"/>
              <a:t>TWO Facebook Stock Return Analysis</a:t>
            </a:r>
            <a:endParaRPr kumimoji="1" lang="zh-CN" altLang="en-US" dirty="0"/>
          </a:p>
        </p:txBody>
      </p:sp>
      <p:pic>
        <p:nvPicPr>
          <p:cNvPr id="11" name="Google Shape;77;p15">
            <a:extLst>
              <a:ext uri="{FF2B5EF4-FFF2-40B4-BE49-F238E27FC236}">
                <a16:creationId xmlns:a16="http://schemas.microsoft.com/office/drawing/2014/main" id="{ED4651A1-0CD0-F941-A8A1-BE65EC5A7795}"/>
              </a:ext>
            </a:extLst>
          </p:cNvPr>
          <p:cNvPicPr preferRelativeResize="0"/>
          <p:nvPr/>
        </p:nvPicPr>
        <p:blipFill>
          <a:blip r:embed="rId3">
            <a:alphaModFix/>
          </a:blip>
          <a:stretch>
            <a:fillRect/>
          </a:stretch>
        </p:blipFill>
        <p:spPr>
          <a:xfrm>
            <a:off x="0" y="1619512"/>
            <a:ext cx="12192000" cy="5113797"/>
          </a:xfrm>
          <a:prstGeom prst="rect">
            <a:avLst/>
          </a:prstGeom>
          <a:noFill/>
          <a:ln>
            <a:noFill/>
          </a:ln>
        </p:spPr>
      </p:pic>
      <p:sp>
        <p:nvSpPr>
          <p:cNvPr id="12" name="矩形 39">
            <a:extLst>
              <a:ext uri="{FF2B5EF4-FFF2-40B4-BE49-F238E27FC236}">
                <a16:creationId xmlns:a16="http://schemas.microsoft.com/office/drawing/2014/main" id="{ED461138-3877-034D-A6D9-844CB865D246}"/>
              </a:ext>
            </a:extLst>
          </p:cNvPr>
          <p:cNvSpPr/>
          <p:nvPr/>
        </p:nvSpPr>
        <p:spPr>
          <a:xfrm>
            <a:off x="4021298" y="887859"/>
            <a:ext cx="3765579" cy="453394"/>
          </a:xfrm>
          <a:prstGeom prst="rect">
            <a:avLst/>
          </a:prstGeom>
        </p:spPr>
        <p:txBody>
          <a:bodyPr wrap="square">
            <a:spAutoFit/>
          </a:bodyPr>
          <a:lstStyle/>
          <a:p>
            <a:pPr algn="just">
              <a:lnSpc>
                <a:spcPct val="130000"/>
              </a:lnSpc>
            </a:pPr>
            <a:r>
              <a:rPr lang="en-US" altLang="zh-CN" sz="2000" b="1" dirty="0">
                <a:latin typeface="微软雅黑" charset="0"/>
                <a:ea typeface="微软雅黑" charset="0"/>
              </a:rPr>
              <a:t>Original Time Series (Price)</a:t>
            </a:r>
            <a:endParaRPr lang="zh-CN" altLang="en-US" sz="2000" b="1" dirty="0">
              <a:latin typeface="微软雅黑" charset="0"/>
              <a:ea typeface="微软雅黑" charset="0"/>
            </a:endParaRPr>
          </a:p>
        </p:txBody>
      </p:sp>
    </p:spTree>
    <p:extLst>
      <p:ext uri="{BB962C8B-B14F-4D97-AF65-F5344CB8AC3E}">
        <p14:creationId xmlns:p14="http://schemas.microsoft.com/office/powerpoint/2010/main" val="40687715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265304" y="220133"/>
            <a:ext cx="4093336" cy="389467"/>
          </a:xfrm>
        </p:spPr>
        <p:txBody>
          <a:bodyPr/>
          <a:lstStyle/>
          <a:p>
            <a:r>
              <a:rPr kumimoji="1" lang="en-US" altLang="zh-CN" dirty="0"/>
              <a:t>PART</a:t>
            </a:r>
            <a:r>
              <a:rPr kumimoji="1" lang="zh-CN" altLang="en-US" dirty="0"/>
              <a:t> </a:t>
            </a:r>
            <a:r>
              <a:rPr kumimoji="1" lang="en-US" altLang="zh-CN" dirty="0"/>
              <a:t>TWO</a:t>
            </a:r>
            <a:r>
              <a:rPr kumimoji="1" lang="zh-CN" altLang="en-US" dirty="0"/>
              <a:t> </a:t>
            </a:r>
            <a:r>
              <a:rPr kumimoji="1" lang="en-US" altLang="zh-CN" dirty="0"/>
              <a:t>Facebook Stock Return Analysis</a:t>
            </a:r>
            <a:endParaRPr kumimoji="1" lang="zh-CN" altLang="en-US" dirty="0"/>
          </a:p>
        </p:txBody>
      </p:sp>
      <p:pic>
        <p:nvPicPr>
          <p:cNvPr id="105" name="图片 104"/>
          <p:cNvPicPr>
            <a:picLocks noChangeAspect="1"/>
          </p:cNvPicPr>
          <p:nvPr/>
        </p:nvPicPr>
        <p:blipFill rotWithShape="1">
          <a:blip r:embed="rId3"/>
          <a:srcRect l="68830" t="39363" r="20020" b="39553"/>
          <a:stretch/>
        </p:blipFill>
        <p:spPr>
          <a:xfrm>
            <a:off x="4828645" y="1368423"/>
            <a:ext cx="2534710" cy="2534710"/>
          </a:xfrm>
          <a:prstGeom prst="ellipse">
            <a:avLst/>
          </a:prstGeom>
        </p:spPr>
      </p:pic>
      <p:sp>
        <p:nvSpPr>
          <p:cNvPr id="109" name="矩形 108"/>
          <p:cNvSpPr/>
          <p:nvPr/>
        </p:nvSpPr>
        <p:spPr>
          <a:xfrm>
            <a:off x="3822575" y="4048983"/>
            <a:ext cx="4594399" cy="830997"/>
          </a:xfrm>
          <a:prstGeom prst="rect">
            <a:avLst/>
          </a:prstGeom>
        </p:spPr>
        <p:txBody>
          <a:bodyPr wrap="none">
            <a:spAutoFit/>
          </a:bodyPr>
          <a:lstStyle/>
          <a:p>
            <a:pPr algn="ctr"/>
            <a:r>
              <a:rPr lang="en-US" altLang="zh-CN" sz="4800" b="1" dirty="0">
                <a:solidFill>
                  <a:srgbClr val="000000"/>
                </a:solidFill>
                <a:latin typeface="Segoe UI"/>
              </a:rPr>
              <a:t>Model for Return</a:t>
            </a:r>
            <a:endParaRPr lang="zh-CN" altLang="en-US" sz="4800" b="1" dirty="0">
              <a:solidFill>
                <a:srgbClr val="000000"/>
              </a:solidFill>
              <a:latin typeface="Segoe UI"/>
            </a:endParaRPr>
          </a:p>
        </p:txBody>
      </p:sp>
      <p:grpSp>
        <p:nvGrpSpPr>
          <p:cNvPr id="113" name="Group 11"/>
          <p:cNvGrpSpPr>
            <a:grpSpLocks noChangeAspect="1"/>
          </p:cNvGrpSpPr>
          <p:nvPr/>
        </p:nvGrpSpPr>
        <p:grpSpPr bwMode="auto">
          <a:xfrm>
            <a:off x="5649892" y="2386500"/>
            <a:ext cx="907982" cy="644666"/>
            <a:chOff x="1407" y="1098"/>
            <a:chExt cx="800" cy="568"/>
          </a:xfrm>
          <a:solidFill>
            <a:schemeClr val="tx1"/>
          </a:solidFill>
        </p:grpSpPr>
        <p:sp>
          <p:nvSpPr>
            <p:cNvPr id="114" name="Freeform 12"/>
            <p:cNvSpPr>
              <a:spLocks noEditPoints="1"/>
            </p:cNvSpPr>
            <p:nvPr/>
          </p:nvSpPr>
          <p:spPr bwMode="auto">
            <a:xfrm>
              <a:off x="1494" y="1098"/>
              <a:ext cx="626" cy="423"/>
            </a:xfrm>
            <a:custGeom>
              <a:avLst/>
              <a:gdLst>
                <a:gd name="T0" fmla="*/ 621 w 628"/>
                <a:gd name="T1" fmla="*/ 7 h 423"/>
                <a:gd name="T2" fmla="*/ 605 w 628"/>
                <a:gd name="T3" fmla="*/ 0 h 423"/>
                <a:gd name="T4" fmla="*/ 23 w 628"/>
                <a:gd name="T5" fmla="*/ 0 h 423"/>
                <a:gd name="T6" fmla="*/ 7 w 628"/>
                <a:gd name="T7" fmla="*/ 7 h 423"/>
                <a:gd name="T8" fmla="*/ 0 w 628"/>
                <a:gd name="T9" fmla="*/ 23 h 423"/>
                <a:gd name="T10" fmla="*/ 0 w 628"/>
                <a:gd name="T11" fmla="*/ 423 h 423"/>
                <a:gd name="T12" fmla="*/ 628 w 628"/>
                <a:gd name="T13" fmla="*/ 423 h 423"/>
                <a:gd name="T14" fmla="*/ 628 w 628"/>
                <a:gd name="T15" fmla="*/ 23 h 423"/>
                <a:gd name="T16" fmla="*/ 621 w 628"/>
                <a:gd name="T17" fmla="*/ 7 h 423"/>
                <a:gd name="T18" fmla="*/ 314 w 628"/>
                <a:gd name="T19" fmla="*/ 13 h 423"/>
                <a:gd name="T20" fmla="*/ 321 w 628"/>
                <a:gd name="T21" fmla="*/ 20 h 423"/>
                <a:gd name="T22" fmla="*/ 314 w 628"/>
                <a:gd name="T23" fmla="*/ 27 h 423"/>
                <a:gd name="T24" fmla="*/ 307 w 628"/>
                <a:gd name="T25" fmla="*/ 20 h 423"/>
                <a:gd name="T26" fmla="*/ 314 w 628"/>
                <a:gd name="T27" fmla="*/ 13 h 423"/>
                <a:gd name="T28" fmla="*/ 587 w 628"/>
                <a:gd name="T29" fmla="*/ 382 h 423"/>
                <a:gd name="T30" fmla="*/ 41 w 628"/>
                <a:gd name="T31" fmla="*/ 382 h 423"/>
                <a:gd name="T32" fmla="*/ 41 w 628"/>
                <a:gd name="T33" fmla="*/ 41 h 423"/>
                <a:gd name="T34" fmla="*/ 587 w 628"/>
                <a:gd name="T35" fmla="*/ 41 h 423"/>
                <a:gd name="T36" fmla="*/ 587 w 628"/>
                <a:gd name="T37" fmla="*/ 382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8" h="423">
                  <a:moveTo>
                    <a:pt x="621" y="7"/>
                  </a:moveTo>
                  <a:cubicBezTo>
                    <a:pt x="617" y="2"/>
                    <a:pt x="611" y="0"/>
                    <a:pt x="605" y="0"/>
                  </a:cubicBezTo>
                  <a:cubicBezTo>
                    <a:pt x="23" y="0"/>
                    <a:pt x="23" y="0"/>
                    <a:pt x="23" y="0"/>
                  </a:cubicBezTo>
                  <a:cubicBezTo>
                    <a:pt x="17" y="0"/>
                    <a:pt x="11" y="2"/>
                    <a:pt x="7" y="7"/>
                  </a:cubicBezTo>
                  <a:cubicBezTo>
                    <a:pt x="2" y="11"/>
                    <a:pt x="0" y="17"/>
                    <a:pt x="0" y="23"/>
                  </a:cubicBezTo>
                  <a:cubicBezTo>
                    <a:pt x="0" y="423"/>
                    <a:pt x="0" y="423"/>
                    <a:pt x="0" y="423"/>
                  </a:cubicBezTo>
                  <a:cubicBezTo>
                    <a:pt x="628" y="423"/>
                    <a:pt x="628" y="423"/>
                    <a:pt x="628" y="423"/>
                  </a:cubicBezTo>
                  <a:cubicBezTo>
                    <a:pt x="628" y="23"/>
                    <a:pt x="628" y="23"/>
                    <a:pt x="628" y="23"/>
                  </a:cubicBezTo>
                  <a:cubicBezTo>
                    <a:pt x="628" y="17"/>
                    <a:pt x="626" y="11"/>
                    <a:pt x="621" y="7"/>
                  </a:cubicBezTo>
                  <a:close/>
                  <a:moveTo>
                    <a:pt x="314" y="13"/>
                  </a:moveTo>
                  <a:cubicBezTo>
                    <a:pt x="318" y="13"/>
                    <a:pt x="321" y="16"/>
                    <a:pt x="321" y="20"/>
                  </a:cubicBezTo>
                  <a:cubicBezTo>
                    <a:pt x="321" y="24"/>
                    <a:pt x="318" y="27"/>
                    <a:pt x="314" y="27"/>
                  </a:cubicBezTo>
                  <a:cubicBezTo>
                    <a:pt x="310" y="27"/>
                    <a:pt x="307" y="24"/>
                    <a:pt x="307" y="20"/>
                  </a:cubicBezTo>
                  <a:cubicBezTo>
                    <a:pt x="307" y="16"/>
                    <a:pt x="310" y="13"/>
                    <a:pt x="314" y="13"/>
                  </a:cubicBezTo>
                  <a:close/>
                  <a:moveTo>
                    <a:pt x="587" y="382"/>
                  </a:moveTo>
                  <a:cubicBezTo>
                    <a:pt x="41" y="382"/>
                    <a:pt x="41" y="382"/>
                    <a:pt x="41" y="382"/>
                  </a:cubicBezTo>
                  <a:cubicBezTo>
                    <a:pt x="41" y="41"/>
                    <a:pt x="41" y="41"/>
                    <a:pt x="41" y="41"/>
                  </a:cubicBezTo>
                  <a:cubicBezTo>
                    <a:pt x="587" y="41"/>
                    <a:pt x="587" y="41"/>
                    <a:pt x="587" y="41"/>
                  </a:cubicBezTo>
                  <a:lnTo>
                    <a:pt x="587" y="3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prstClr val="white"/>
                </a:solidFill>
                <a:latin typeface="Segoe UI"/>
                <a:ea typeface="微软雅黑"/>
              </a:endParaRPr>
            </a:p>
          </p:txBody>
        </p:sp>
        <p:sp>
          <p:nvSpPr>
            <p:cNvPr id="115" name="Freeform 13"/>
            <p:cNvSpPr>
              <a:spLocks noEditPoints="1"/>
            </p:cNvSpPr>
            <p:nvPr/>
          </p:nvSpPr>
          <p:spPr bwMode="auto">
            <a:xfrm>
              <a:off x="1407" y="1538"/>
              <a:ext cx="800" cy="97"/>
            </a:xfrm>
            <a:custGeom>
              <a:avLst/>
              <a:gdLst>
                <a:gd name="T0" fmla="*/ 87 w 802"/>
                <a:gd name="T1" fmla="*/ 0 h 97"/>
                <a:gd name="T2" fmla="*/ 4 w 802"/>
                <a:gd name="T3" fmla="*/ 83 h 97"/>
                <a:gd name="T4" fmla="*/ 2 w 802"/>
                <a:gd name="T5" fmla="*/ 92 h 97"/>
                <a:gd name="T6" fmla="*/ 10 w 802"/>
                <a:gd name="T7" fmla="*/ 97 h 97"/>
                <a:gd name="T8" fmla="*/ 792 w 802"/>
                <a:gd name="T9" fmla="*/ 97 h 97"/>
                <a:gd name="T10" fmla="*/ 800 w 802"/>
                <a:gd name="T11" fmla="*/ 92 h 97"/>
                <a:gd name="T12" fmla="*/ 798 w 802"/>
                <a:gd name="T13" fmla="*/ 83 h 97"/>
                <a:gd name="T14" fmla="*/ 715 w 802"/>
                <a:gd name="T15" fmla="*/ 0 h 97"/>
                <a:gd name="T16" fmla="*/ 87 w 802"/>
                <a:gd name="T17" fmla="*/ 0 h 97"/>
                <a:gd name="T18" fmla="*/ 711 w 802"/>
                <a:gd name="T19" fmla="*/ 47 h 97"/>
                <a:gd name="T20" fmla="*/ 712 w 802"/>
                <a:gd name="T21" fmla="*/ 54 h 97"/>
                <a:gd name="T22" fmla="*/ 706 w 802"/>
                <a:gd name="T23" fmla="*/ 58 h 97"/>
                <a:gd name="T24" fmla="*/ 484 w 802"/>
                <a:gd name="T25" fmla="*/ 58 h 97"/>
                <a:gd name="T26" fmla="*/ 485 w 802"/>
                <a:gd name="T27" fmla="*/ 64 h 97"/>
                <a:gd name="T28" fmla="*/ 484 w 802"/>
                <a:gd name="T29" fmla="*/ 67 h 97"/>
                <a:gd name="T30" fmla="*/ 481 w 802"/>
                <a:gd name="T31" fmla="*/ 69 h 97"/>
                <a:gd name="T32" fmla="*/ 321 w 802"/>
                <a:gd name="T33" fmla="*/ 69 h 97"/>
                <a:gd name="T34" fmla="*/ 318 w 802"/>
                <a:gd name="T35" fmla="*/ 67 h 97"/>
                <a:gd name="T36" fmla="*/ 317 w 802"/>
                <a:gd name="T37" fmla="*/ 64 h 97"/>
                <a:gd name="T38" fmla="*/ 318 w 802"/>
                <a:gd name="T39" fmla="*/ 58 h 97"/>
                <a:gd name="T40" fmla="*/ 96 w 802"/>
                <a:gd name="T41" fmla="*/ 58 h 97"/>
                <a:gd name="T42" fmla="*/ 90 w 802"/>
                <a:gd name="T43" fmla="*/ 54 h 97"/>
                <a:gd name="T44" fmla="*/ 91 w 802"/>
                <a:gd name="T45" fmla="*/ 47 h 97"/>
                <a:gd name="T46" fmla="*/ 113 w 802"/>
                <a:gd name="T47" fmla="*/ 20 h 97"/>
                <a:gd name="T48" fmla="*/ 689 w 802"/>
                <a:gd name="T49" fmla="*/ 20 h 97"/>
                <a:gd name="T50" fmla="*/ 711 w 802"/>
                <a:gd name="T51" fmla="*/ 4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02" h="97">
                  <a:moveTo>
                    <a:pt x="87" y="0"/>
                  </a:moveTo>
                  <a:cubicBezTo>
                    <a:pt x="4" y="83"/>
                    <a:pt x="4" y="83"/>
                    <a:pt x="4" y="83"/>
                  </a:cubicBezTo>
                  <a:cubicBezTo>
                    <a:pt x="1" y="85"/>
                    <a:pt x="0" y="89"/>
                    <a:pt x="2" y="92"/>
                  </a:cubicBezTo>
                  <a:cubicBezTo>
                    <a:pt x="3" y="95"/>
                    <a:pt x="6" y="97"/>
                    <a:pt x="10" y="97"/>
                  </a:cubicBezTo>
                  <a:cubicBezTo>
                    <a:pt x="792" y="97"/>
                    <a:pt x="792" y="97"/>
                    <a:pt x="792" y="97"/>
                  </a:cubicBezTo>
                  <a:cubicBezTo>
                    <a:pt x="796" y="97"/>
                    <a:pt x="799" y="95"/>
                    <a:pt x="800" y="92"/>
                  </a:cubicBezTo>
                  <a:cubicBezTo>
                    <a:pt x="802" y="89"/>
                    <a:pt x="801" y="85"/>
                    <a:pt x="798" y="83"/>
                  </a:cubicBezTo>
                  <a:cubicBezTo>
                    <a:pt x="715" y="0"/>
                    <a:pt x="715" y="0"/>
                    <a:pt x="715" y="0"/>
                  </a:cubicBezTo>
                  <a:lnTo>
                    <a:pt x="87" y="0"/>
                  </a:lnTo>
                  <a:close/>
                  <a:moveTo>
                    <a:pt x="711" y="47"/>
                  </a:moveTo>
                  <a:cubicBezTo>
                    <a:pt x="713" y="49"/>
                    <a:pt x="713" y="51"/>
                    <a:pt x="712" y="54"/>
                  </a:cubicBezTo>
                  <a:cubicBezTo>
                    <a:pt x="711" y="56"/>
                    <a:pt x="709" y="58"/>
                    <a:pt x="706" y="58"/>
                  </a:cubicBezTo>
                  <a:cubicBezTo>
                    <a:pt x="484" y="58"/>
                    <a:pt x="484" y="58"/>
                    <a:pt x="484" y="58"/>
                  </a:cubicBezTo>
                  <a:cubicBezTo>
                    <a:pt x="485" y="64"/>
                    <a:pt x="485" y="64"/>
                    <a:pt x="485" y="64"/>
                  </a:cubicBezTo>
                  <a:cubicBezTo>
                    <a:pt x="485" y="65"/>
                    <a:pt x="485" y="66"/>
                    <a:pt x="484" y="67"/>
                  </a:cubicBezTo>
                  <a:cubicBezTo>
                    <a:pt x="483" y="68"/>
                    <a:pt x="482" y="69"/>
                    <a:pt x="481" y="69"/>
                  </a:cubicBezTo>
                  <a:cubicBezTo>
                    <a:pt x="321" y="69"/>
                    <a:pt x="321" y="69"/>
                    <a:pt x="321" y="69"/>
                  </a:cubicBezTo>
                  <a:cubicBezTo>
                    <a:pt x="320" y="69"/>
                    <a:pt x="319" y="68"/>
                    <a:pt x="318" y="67"/>
                  </a:cubicBezTo>
                  <a:cubicBezTo>
                    <a:pt x="317" y="66"/>
                    <a:pt x="317" y="65"/>
                    <a:pt x="317" y="64"/>
                  </a:cubicBezTo>
                  <a:cubicBezTo>
                    <a:pt x="318" y="58"/>
                    <a:pt x="318" y="58"/>
                    <a:pt x="318" y="58"/>
                  </a:cubicBezTo>
                  <a:cubicBezTo>
                    <a:pt x="96" y="58"/>
                    <a:pt x="96" y="58"/>
                    <a:pt x="96" y="58"/>
                  </a:cubicBezTo>
                  <a:cubicBezTo>
                    <a:pt x="93" y="58"/>
                    <a:pt x="91" y="56"/>
                    <a:pt x="90" y="54"/>
                  </a:cubicBezTo>
                  <a:cubicBezTo>
                    <a:pt x="89" y="51"/>
                    <a:pt x="89" y="49"/>
                    <a:pt x="91" y="47"/>
                  </a:cubicBezTo>
                  <a:cubicBezTo>
                    <a:pt x="113" y="20"/>
                    <a:pt x="113" y="20"/>
                    <a:pt x="113" y="20"/>
                  </a:cubicBezTo>
                  <a:cubicBezTo>
                    <a:pt x="689" y="20"/>
                    <a:pt x="689" y="20"/>
                    <a:pt x="689" y="20"/>
                  </a:cubicBezTo>
                  <a:lnTo>
                    <a:pt x="711"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prstClr val="white"/>
                </a:solidFill>
                <a:latin typeface="Segoe UI"/>
                <a:ea typeface="微软雅黑"/>
              </a:endParaRPr>
            </a:p>
          </p:txBody>
        </p:sp>
        <p:sp>
          <p:nvSpPr>
            <p:cNvPr id="116" name="Freeform 14"/>
            <p:cNvSpPr>
              <a:spLocks noEditPoints="1"/>
            </p:cNvSpPr>
            <p:nvPr/>
          </p:nvSpPr>
          <p:spPr bwMode="auto">
            <a:xfrm>
              <a:off x="1408" y="1637"/>
              <a:ext cx="798" cy="29"/>
            </a:xfrm>
            <a:custGeom>
              <a:avLst/>
              <a:gdLst>
                <a:gd name="T0" fmla="*/ 791 w 800"/>
                <a:gd name="T1" fmla="*/ 3 h 29"/>
                <a:gd name="T2" fmla="*/ 469 w 800"/>
                <a:gd name="T3" fmla="*/ 3 h 29"/>
                <a:gd name="T4" fmla="*/ 468 w 800"/>
                <a:gd name="T5" fmla="*/ 6 h 29"/>
                <a:gd name="T6" fmla="*/ 461 w 800"/>
                <a:gd name="T7" fmla="*/ 9 h 29"/>
                <a:gd name="T8" fmla="*/ 339 w 800"/>
                <a:gd name="T9" fmla="*/ 9 h 29"/>
                <a:gd name="T10" fmla="*/ 332 w 800"/>
                <a:gd name="T11" fmla="*/ 6 h 29"/>
                <a:gd name="T12" fmla="*/ 331 w 800"/>
                <a:gd name="T13" fmla="*/ 3 h 29"/>
                <a:gd name="T14" fmla="*/ 9 w 800"/>
                <a:gd name="T15" fmla="*/ 3 h 29"/>
                <a:gd name="T16" fmla="*/ 0 w 800"/>
                <a:gd name="T17" fmla="*/ 0 h 29"/>
                <a:gd name="T18" fmla="*/ 0 w 800"/>
                <a:gd name="T19" fmla="*/ 9 h 29"/>
                <a:gd name="T20" fmla="*/ 6 w 800"/>
                <a:gd name="T21" fmla="*/ 23 h 29"/>
                <a:gd name="T22" fmla="*/ 21 w 800"/>
                <a:gd name="T23" fmla="*/ 29 h 29"/>
                <a:gd name="T24" fmla="*/ 779 w 800"/>
                <a:gd name="T25" fmla="*/ 29 h 29"/>
                <a:gd name="T26" fmla="*/ 794 w 800"/>
                <a:gd name="T27" fmla="*/ 23 h 29"/>
                <a:gd name="T28" fmla="*/ 800 w 800"/>
                <a:gd name="T29" fmla="*/ 9 h 29"/>
                <a:gd name="T30" fmla="*/ 800 w 800"/>
                <a:gd name="T31" fmla="*/ 0 h 29"/>
                <a:gd name="T32" fmla="*/ 791 w 800"/>
                <a:gd name="T33" fmla="*/ 3 h 29"/>
                <a:gd name="T34" fmla="*/ 72 w 800"/>
                <a:gd name="T35" fmla="*/ 21 h 29"/>
                <a:gd name="T36" fmla="*/ 68 w 800"/>
                <a:gd name="T37" fmla="*/ 16 h 29"/>
                <a:gd name="T38" fmla="*/ 72 w 800"/>
                <a:gd name="T39" fmla="*/ 12 h 29"/>
                <a:gd name="T40" fmla="*/ 77 w 800"/>
                <a:gd name="T41" fmla="*/ 16 h 29"/>
                <a:gd name="T42" fmla="*/ 72 w 800"/>
                <a:gd name="T43" fmla="*/ 21 h 29"/>
                <a:gd name="T44" fmla="*/ 94 w 800"/>
                <a:gd name="T45" fmla="*/ 21 h 29"/>
                <a:gd name="T46" fmla="*/ 89 w 800"/>
                <a:gd name="T47" fmla="*/ 16 h 29"/>
                <a:gd name="T48" fmla="*/ 94 w 800"/>
                <a:gd name="T49" fmla="*/ 12 h 29"/>
                <a:gd name="T50" fmla="*/ 98 w 800"/>
                <a:gd name="T51" fmla="*/ 16 h 29"/>
                <a:gd name="T52" fmla="*/ 94 w 800"/>
                <a:gd name="T53" fmla="*/ 21 h 29"/>
                <a:gd name="T54" fmla="*/ 115 w 800"/>
                <a:gd name="T55" fmla="*/ 21 h 29"/>
                <a:gd name="T56" fmla="*/ 111 w 800"/>
                <a:gd name="T57" fmla="*/ 16 h 29"/>
                <a:gd name="T58" fmla="*/ 115 w 800"/>
                <a:gd name="T59" fmla="*/ 12 h 29"/>
                <a:gd name="T60" fmla="*/ 120 w 800"/>
                <a:gd name="T61" fmla="*/ 16 h 29"/>
                <a:gd name="T62" fmla="*/ 115 w 800"/>
                <a:gd name="T63"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0" h="29">
                  <a:moveTo>
                    <a:pt x="791" y="3"/>
                  </a:moveTo>
                  <a:cubicBezTo>
                    <a:pt x="469" y="3"/>
                    <a:pt x="469" y="3"/>
                    <a:pt x="469" y="3"/>
                  </a:cubicBezTo>
                  <a:cubicBezTo>
                    <a:pt x="469" y="4"/>
                    <a:pt x="468" y="5"/>
                    <a:pt x="468" y="6"/>
                  </a:cubicBezTo>
                  <a:cubicBezTo>
                    <a:pt x="466" y="8"/>
                    <a:pt x="463" y="9"/>
                    <a:pt x="461" y="9"/>
                  </a:cubicBezTo>
                  <a:cubicBezTo>
                    <a:pt x="339" y="9"/>
                    <a:pt x="339" y="9"/>
                    <a:pt x="339" y="9"/>
                  </a:cubicBezTo>
                  <a:cubicBezTo>
                    <a:pt x="337" y="9"/>
                    <a:pt x="334" y="8"/>
                    <a:pt x="332" y="6"/>
                  </a:cubicBezTo>
                  <a:cubicBezTo>
                    <a:pt x="332" y="5"/>
                    <a:pt x="331" y="4"/>
                    <a:pt x="331" y="3"/>
                  </a:cubicBezTo>
                  <a:cubicBezTo>
                    <a:pt x="9" y="3"/>
                    <a:pt x="9" y="3"/>
                    <a:pt x="9" y="3"/>
                  </a:cubicBezTo>
                  <a:cubicBezTo>
                    <a:pt x="5" y="3"/>
                    <a:pt x="2" y="2"/>
                    <a:pt x="0" y="0"/>
                  </a:cubicBezTo>
                  <a:cubicBezTo>
                    <a:pt x="0" y="9"/>
                    <a:pt x="0" y="9"/>
                    <a:pt x="0" y="9"/>
                  </a:cubicBezTo>
                  <a:cubicBezTo>
                    <a:pt x="0" y="14"/>
                    <a:pt x="2" y="19"/>
                    <a:pt x="6" y="23"/>
                  </a:cubicBezTo>
                  <a:cubicBezTo>
                    <a:pt x="10" y="27"/>
                    <a:pt x="15" y="29"/>
                    <a:pt x="21" y="29"/>
                  </a:cubicBezTo>
                  <a:cubicBezTo>
                    <a:pt x="779" y="29"/>
                    <a:pt x="779" y="29"/>
                    <a:pt x="779" y="29"/>
                  </a:cubicBezTo>
                  <a:cubicBezTo>
                    <a:pt x="785" y="29"/>
                    <a:pt x="790" y="27"/>
                    <a:pt x="794" y="23"/>
                  </a:cubicBezTo>
                  <a:cubicBezTo>
                    <a:pt x="798" y="19"/>
                    <a:pt x="800" y="14"/>
                    <a:pt x="800" y="9"/>
                  </a:cubicBezTo>
                  <a:cubicBezTo>
                    <a:pt x="800" y="0"/>
                    <a:pt x="800" y="0"/>
                    <a:pt x="800" y="0"/>
                  </a:cubicBezTo>
                  <a:cubicBezTo>
                    <a:pt x="798" y="2"/>
                    <a:pt x="795" y="3"/>
                    <a:pt x="791" y="3"/>
                  </a:cubicBezTo>
                  <a:close/>
                  <a:moveTo>
                    <a:pt x="72" y="21"/>
                  </a:moveTo>
                  <a:cubicBezTo>
                    <a:pt x="70" y="21"/>
                    <a:pt x="68" y="19"/>
                    <a:pt x="68" y="16"/>
                  </a:cubicBezTo>
                  <a:cubicBezTo>
                    <a:pt x="68" y="14"/>
                    <a:pt x="70" y="12"/>
                    <a:pt x="72" y="12"/>
                  </a:cubicBezTo>
                  <a:cubicBezTo>
                    <a:pt x="75" y="12"/>
                    <a:pt x="77" y="14"/>
                    <a:pt x="77" y="16"/>
                  </a:cubicBezTo>
                  <a:cubicBezTo>
                    <a:pt x="77" y="19"/>
                    <a:pt x="75" y="21"/>
                    <a:pt x="72" y="21"/>
                  </a:cubicBezTo>
                  <a:close/>
                  <a:moveTo>
                    <a:pt x="94" y="21"/>
                  </a:moveTo>
                  <a:cubicBezTo>
                    <a:pt x="91" y="21"/>
                    <a:pt x="89" y="19"/>
                    <a:pt x="89" y="16"/>
                  </a:cubicBezTo>
                  <a:cubicBezTo>
                    <a:pt x="89" y="14"/>
                    <a:pt x="91" y="12"/>
                    <a:pt x="94" y="12"/>
                  </a:cubicBezTo>
                  <a:cubicBezTo>
                    <a:pt x="96" y="12"/>
                    <a:pt x="98" y="14"/>
                    <a:pt x="98" y="16"/>
                  </a:cubicBezTo>
                  <a:cubicBezTo>
                    <a:pt x="98" y="19"/>
                    <a:pt x="96" y="21"/>
                    <a:pt x="94" y="21"/>
                  </a:cubicBezTo>
                  <a:close/>
                  <a:moveTo>
                    <a:pt x="115" y="21"/>
                  </a:moveTo>
                  <a:cubicBezTo>
                    <a:pt x="113" y="21"/>
                    <a:pt x="111" y="19"/>
                    <a:pt x="111" y="16"/>
                  </a:cubicBezTo>
                  <a:cubicBezTo>
                    <a:pt x="111" y="14"/>
                    <a:pt x="113" y="12"/>
                    <a:pt x="115" y="12"/>
                  </a:cubicBezTo>
                  <a:cubicBezTo>
                    <a:pt x="118" y="12"/>
                    <a:pt x="120" y="14"/>
                    <a:pt x="120" y="16"/>
                  </a:cubicBezTo>
                  <a:cubicBezTo>
                    <a:pt x="120" y="19"/>
                    <a:pt x="118" y="21"/>
                    <a:pt x="115"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prstClr val="white"/>
                </a:solidFill>
                <a:latin typeface="Segoe UI"/>
                <a:ea typeface="微软雅黑"/>
              </a:endParaRPr>
            </a:p>
          </p:txBody>
        </p:sp>
        <p:sp>
          <p:nvSpPr>
            <p:cNvPr id="117" name="Freeform 15"/>
            <p:cNvSpPr>
              <a:spLocks/>
            </p:cNvSpPr>
            <p:nvPr/>
          </p:nvSpPr>
          <p:spPr bwMode="auto">
            <a:xfrm>
              <a:off x="1624" y="1386"/>
              <a:ext cx="48" cy="56"/>
            </a:xfrm>
            <a:custGeom>
              <a:avLst/>
              <a:gdLst>
                <a:gd name="T0" fmla="*/ 48 w 48"/>
                <a:gd name="T1" fmla="*/ 56 h 56"/>
                <a:gd name="T2" fmla="*/ 0 w 48"/>
                <a:gd name="T3" fmla="*/ 56 h 56"/>
                <a:gd name="T4" fmla="*/ 0 w 48"/>
                <a:gd name="T5" fmla="*/ 5 h 56"/>
                <a:gd name="T6" fmla="*/ 2 w 48"/>
                <a:gd name="T7" fmla="*/ 2 h 56"/>
                <a:gd name="T8" fmla="*/ 5 w 48"/>
                <a:gd name="T9" fmla="*/ 0 h 56"/>
                <a:gd name="T10" fmla="*/ 43 w 48"/>
                <a:gd name="T11" fmla="*/ 0 h 56"/>
                <a:gd name="T12" fmla="*/ 47 w 48"/>
                <a:gd name="T13" fmla="*/ 2 h 56"/>
                <a:gd name="T14" fmla="*/ 48 w 48"/>
                <a:gd name="T15" fmla="*/ 5 h 56"/>
                <a:gd name="T16" fmla="*/ 48 w 48"/>
                <a:gd name="T1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56">
                  <a:moveTo>
                    <a:pt x="48" y="56"/>
                  </a:moveTo>
                  <a:cubicBezTo>
                    <a:pt x="0" y="56"/>
                    <a:pt x="0" y="56"/>
                    <a:pt x="0" y="56"/>
                  </a:cubicBezTo>
                  <a:cubicBezTo>
                    <a:pt x="0" y="5"/>
                    <a:pt x="0" y="5"/>
                    <a:pt x="0" y="5"/>
                  </a:cubicBezTo>
                  <a:cubicBezTo>
                    <a:pt x="0" y="4"/>
                    <a:pt x="1" y="3"/>
                    <a:pt x="2" y="2"/>
                  </a:cubicBezTo>
                  <a:cubicBezTo>
                    <a:pt x="3" y="1"/>
                    <a:pt x="4" y="0"/>
                    <a:pt x="5" y="0"/>
                  </a:cubicBezTo>
                  <a:cubicBezTo>
                    <a:pt x="43" y="0"/>
                    <a:pt x="43" y="0"/>
                    <a:pt x="43" y="0"/>
                  </a:cubicBezTo>
                  <a:cubicBezTo>
                    <a:pt x="44" y="0"/>
                    <a:pt x="46" y="1"/>
                    <a:pt x="47" y="2"/>
                  </a:cubicBezTo>
                  <a:cubicBezTo>
                    <a:pt x="48" y="3"/>
                    <a:pt x="48" y="4"/>
                    <a:pt x="48" y="5"/>
                  </a:cubicBezTo>
                  <a:cubicBezTo>
                    <a:pt x="48" y="56"/>
                    <a:pt x="48" y="56"/>
                    <a:pt x="48"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prstClr val="white"/>
                </a:solidFill>
                <a:latin typeface="Segoe UI"/>
                <a:ea typeface="微软雅黑"/>
              </a:endParaRPr>
            </a:p>
          </p:txBody>
        </p:sp>
        <p:sp>
          <p:nvSpPr>
            <p:cNvPr id="118" name="Freeform 16"/>
            <p:cNvSpPr>
              <a:spLocks/>
            </p:cNvSpPr>
            <p:nvPr/>
          </p:nvSpPr>
          <p:spPr bwMode="auto">
            <a:xfrm>
              <a:off x="1723" y="1314"/>
              <a:ext cx="47" cy="128"/>
            </a:xfrm>
            <a:custGeom>
              <a:avLst/>
              <a:gdLst>
                <a:gd name="T0" fmla="*/ 47 w 47"/>
                <a:gd name="T1" fmla="*/ 128 h 128"/>
                <a:gd name="T2" fmla="*/ 0 w 47"/>
                <a:gd name="T3" fmla="*/ 128 h 128"/>
                <a:gd name="T4" fmla="*/ 0 w 47"/>
                <a:gd name="T5" fmla="*/ 5 h 128"/>
                <a:gd name="T6" fmla="*/ 1 w 47"/>
                <a:gd name="T7" fmla="*/ 2 h 128"/>
                <a:gd name="T8" fmla="*/ 5 w 47"/>
                <a:gd name="T9" fmla="*/ 0 h 128"/>
                <a:gd name="T10" fmla="*/ 42 w 47"/>
                <a:gd name="T11" fmla="*/ 0 h 128"/>
                <a:gd name="T12" fmla="*/ 46 w 47"/>
                <a:gd name="T13" fmla="*/ 2 h 128"/>
                <a:gd name="T14" fmla="*/ 47 w 47"/>
                <a:gd name="T15" fmla="*/ 5 h 128"/>
                <a:gd name="T16" fmla="*/ 47 w 47"/>
                <a:gd name="T17"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128">
                  <a:moveTo>
                    <a:pt x="47" y="128"/>
                  </a:moveTo>
                  <a:cubicBezTo>
                    <a:pt x="0" y="128"/>
                    <a:pt x="0" y="128"/>
                    <a:pt x="0" y="128"/>
                  </a:cubicBezTo>
                  <a:cubicBezTo>
                    <a:pt x="0" y="5"/>
                    <a:pt x="0" y="5"/>
                    <a:pt x="0" y="5"/>
                  </a:cubicBezTo>
                  <a:cubicBezTo>
                    <a:pt x="0" y="4"/>
                    <a:pt x="0" y="3"/>
                    <a:pt x="1" y="2"/>
                  </a:cubicBezTo>
                  <a:cubicBezTo>
                    <a:pt x="2" y="1"/>
                    <a:pt x="3" y="0"/>
                    <a:pt x="5" y="0"/>
                  </a:cubicBezTo>
                  <a:cubicBezTo>
                    <a:pt x="42" y="0"/>
                    <a:pt x="42" y="0"/>
                    <a:pt x="42" y="0"/>
                  </a:cubicBezTo>
                  <a:cubicBezTo>
                    <a:pt x="44" y="0"/>
                    <a:pt x="45" y="1"/>
                    <a:pt x="46" y="2"/>
                  </a:cubicBezTo>
                  <a:cubicBezTo>
                    <a:pt x="47" y="3"/>
                    <a:pt x="47" y="4"/>
                    <a:pt x="47" y="5"/>
                  </a:cubicBezTo>
                  <a:lnTo>
                    <a:pt x="47" y="1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prstClr val="white"/>
                </a:solidFill>
                <a:latin typeface="Segoe UI"/>
                <a:ea typeface="微软雅黑"/>
              </a:endParaRPr>
            </a:p>
          </p:txBody>
        </p:sp>
        <p:sp>
          <p:nvSpPr>
            <p:cNvPr id="119" name="Freeform 17"/>
            <p:cNvSpPr>
              <a:spLocks/>
            </p:cNvSpPr>
            <p:nvPr/>
          </p:nvSpPr>
          <p:spPr bwMode="auto">
            <a:xfrm>
              <a:off x="1821" y="1353"/>
              <a:ext cx="48" cy="89"/>
            </a:xfrm>
            <a:custGeom>
              <a:avLst/>
              <a:gdLst>
                <a:gd name="T0" fmla="*/ 48 w 48"/>
                <a:gd name="T1" fmla="*/ 89 h 89"/>
                <a:gd name="T2" fmla="*/ 0 w 48"/>
                <a:gd name="T3" fmla="*/ 89 h 89"/>
                <a:gd name="T4" fmla="*/ 0 w 48"/>
                <a:gd name="T5" fmla="*/ 6 h 89"/>
                <a:gd name="T6" fmla="*/ 1 w 48"/>
                <a:gd name="T7" fmla="*/ 2 h 89"/>
                <a:gd name="T8" fmla="*/ 5 w 48"/>
                <a:gd name="T9" fmla="*/ 0 h 89"/>
                <a:gd name="T10" fmla="*/ 43 w 48"/>
                <a:gd name="T11" fmla="*/ 0 h 89"/>
                <a:gd name="T12" fmla="*/ 46 w 48"/>
                <a:gd name="T13" fmla="*/ 2 h 89"/>
                <a:gd name="T14" fmla="*/ 48 w 48"/>
                <a:gd name="T15" fmla="*/ 6 h 89"/>
                <a:gd name="T16" fmla="*/ 48 w 48"/>
                <a:gd name="T17" fmla="*/ 8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89">
                  <a:moveTo>
                    <a:pt x="48" y="89"/>
                  </a:moveTo>
                  <a:cubicBezTo>
                    <a:pt x="0" y="89"/>
                    <a:pt x="0" y="89"/>
                    <a:pt x="0" y="89"/>
                  </a:cubicBezTo>
                  <a:cubicBezTo>
                    <a:pt x="0" y="6"/>
                    <a:pt x="0" y="6"/>
                    <a:pt x="0" y="6"/>
                  </a:cubicBezTo>
                  <a:cubicBezTo>
                    <a:pt x="0" y="4"/>
                    <a:pt x="0" y="3"/>
                    <a:pt x="1" y="2"/>
                  </a:cubicBezTo>
                  <a:cubicBezTo>
                    <a:pt x="2" y="1"/>
                    <a:pt x="4" y="0"/>
                    <a:pt x="5" y="0"/>
                  </a:cubicBezTo>
                  <a:cubicBezTo>
                    <a:pt x="43" y="0"/>
                    <a:pt x="43" y="0"/>
                    <a:pt x="43" y="0"/>
                  </a:cubicBezTo>
                  <a:cubicBezTo>
                    <a:pt x="44" y="0"/>
                    <a:pt x="45" y="1"/>
                    <a:pt x="46" y="2"/>
                  </a:cubicBezTo>
                  <a:cubicBezTo>
                    <a:pt x="47" y="3"/>
                    <a:pt x="48" y="4"/>
                    <a:pt x="48" y="6"/>
                  </a:cubicBezTo>
                  <a:cubicBezTo>
                    <a:pt x="48" y="89"/>
                    <a:pt x="48" y="89"/>
                    <a:pt x="48" y="8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prstClr val="white"/>
                </a:solidFill>
                <a:latin typeface="Segoe UI"/>
                <a:ea typeface="微软雅黑"/>
              </a:endParaRPr>
            </a:p>
          </p:txBody>
        </p:sp>
        <p:sp>
          <p:nvSpPr>
            <p:cNvPr id="120" name="Freeform 18"/>
            <p:cNvSpPr>
              <a:spLocks/>
            </p:cNvSpPr>
            <p:nvPr/>
          </p:nvSpPr>
          <p:spPr bwMode="auto">
            <a:xfrm>
              <a:off x="1901" y="1205"/>
              <a:ext cx="84" cy="237"/>
            </a:xfrm>
            <a:custGeom>
              <a:avLst/>
              <a:gdLst>
                <a:gd name="T0" fmla="*/ 79 w 84"/>
                <a:gd name="T1" fmla="*/ 64 h 237"/>
                <a:gd name="T2" fmla="*/ 84 w 84"/>
                <a:gd name="T3" fmla="*/ 62 h 237"/>
                <a:gd name="T4" fmla="*/ 83 w 84"/>
                <a:gd name="T5" fmla="*/ 56 h 237"/>
                <a:gd name="T6" fmla="*/ 46 w 84"/>
                <a:gd name="T7" fmla="*/ 2 h 237"/>
                <a:gd name="T8" fmla="*/ 42 w 84"/>
                <a:gd name="T9" fmla="*/ 0 h 237"/>
                <a:gd name="T10" fmla="*/ 38 w 84"/>
                <a:gd name="T11" fmla="*/ 2 h 237"/>
                <a:gd name="T12" fmla="*/ 1 w 84"/>
                <a:gd name="T13" fmla="*/ 56 h 237"/>
                <a:gd name="T14" fmla="*/ 1 w 84"/>
                <a:gd name="T15" fmla="*/ 62 h 237"/>
                <a:gd name="T16" fmla="*/ 5 w 84"/>
                <a:gd name="T17" fmla="*/ 64 h 237"/>
                <a:gd name="T18" fmla="*/ 18 w 84"/>
                <a:gd name="T19" fmla="*/ 64 h 237"/>
                <a:gd name="T20" fmla="*/ 18 w 84"/>
                <a:gd name="T21" fmla="*/ 237 h 237"/>
                <a:gd name="T22" fmla="*/ 66 w 84"/>
                <a:gd name="T23" fmla="*/ 237 h 237"/>
                <a:gd name="T24" fmla="*/ 66 w 84"/>
                <a:gd name="T25" fmla="*/ 64 h 237"/>
                <a:gd name="T26" fmla="*/ 79 w 84"/>
                <a:gd name="T27" fmla="*/ 6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4" h="237">
                  <a:moveTo>
                    <a:pt x="79" y="64"/>
                  </a:moveTo>
                  <a:cubicBezTo>
                    <a:pt x="81" y="64"/>
                    <a:pt x="83" y="63"/>
                    <a:pt x="84" y="62"/>
                  </a:cubicBezTo>
                  <a:cubicBezTo>
                    <a:pt x="84" y="60"/>
                    <a:pt x="84" y="58"/>
                    <a:pt x="83" y="56"/>
                  </a:cubicBezTo>
                  <a:cubicBezTo>
                    <a:pt x="46" y="2"/>
                    <a:pt x="46" y="2"/>
                    <a:pt x="46" y="2"/>
                  </a:cubicBezTo>
                  <a:cubicBezTo>
                    <a:pt x="45" y="1"/>
                    <a:pt x="44" y="0"/>
                    <a:pt x="42" y="0"/>
                  </a:cubicBezTo>
                  <a:cubicBezTo>
                    <a:pt x="40" y="0"/>
                    <a:pt x="39" y="1"/>
                    <a:pt x="38" y="2"/>
                  </a:cubicBezTo>
                  <a:cubicBezTo>
                    <a:pt x="1" y="56"/>
                    <a:pt x="1" y="56"/>
                    <a:pt x="1" y="56"/>
                  </a:cubicBezTo>
                  <a:cubicBezTo>
                    <a:pt x="0" y="58"/>
                    <a:pt x="0" y="60"/>
                    <a:pt x="1" y="62"/>
                  </a:cubicBezTo>
                  <a:cubicBezTo>
                    <a:pt x="1" y="63"/>
                    <a:pt x="3" y="64"/>
                    <a:pt x="5" y="64"/>
                  </a:cubicBezTo>
                  <a:cubicBezTo>
                    <a:pt x="18" y="64"/>
                    <a:pt x="18" y="64"/>
                    <a:pt x="18" y="64"/>
                  </a:cubicBezTo>
                  <a:cubicBezTo>
                    <a:pt x="18" y="237"/>
                    <a:pt x="18" y="237"/>
                    <a:pt x="18" y="237"/>
                  </a:cubicBezTo>
                  <a:cubicBezTo>
                    <a:pt x="66" y="237"/>
                    <a:pt x="66" y="237"/>
                    <a:pt x="66" y="237"/>
                  </a:cubicBezTo>
                  <a:cubicBezTo>
                    <a:pt x="66" y="64"/>
                    <a:pt x="66" y="64"/>
                    <a:pt x="66" y="64"/>
                  </a:cubicBezTo>
                  <a:lnTo>
                    <a:pt x="79"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prstClr val="white"/>
                </a:solidFill>
                <a:latin typeface="Segoe UI"/>
                <a:ea typeface="微软雅黑"/>
              </a:endParaRPr>
            </a:p>
          </p:txBody>
        </p:sp>
        <p:sp>
          <p:nvSpPr>
            <p:cNvPr id="121" name="Freeform 19"/>
            <p:cNvSpPr>
              <a:spLocks/>
            </p:cNvSpPr>
            <p:nvPr/>
          </p:nvSpPr>
          <p:spPr bwMode="auto">
            <a:xfrm>
              <a:off x="1552" y="1187"/>
              <a:ext cx="510" cy="276"/>
            </a:xfrm>
            <a:custGeom>
              <a:avLst/>
              <a:gdLst>
                <a:gd name="T0" fmla="*/ 8 w 512"/>
                <a:gd name="T1" fmla="*/ 268 h 276"/>
                <a:gd name="T2" fmla="*/ 8 w 512"/>
                <a:gd name="T3" fmla="*/ 4 h 276"/>
                <a:gd name="T4" fmla="*/ 7 w 512"/>
                <a:gd name="T5" fmla="*/ 1 h 276"/>
                <a:gd name="T6" fmla="*/ 4 w 512"/>
                <a:gd name="T7" fmla="*/ 0 h 276"/>
                <a:gd name="T8" fmla="*/ 4 w 512"/>
                <a:gd name="T9" fmla="*/ 0 h 276"/>
                <a:gd name="T10" fmla="*/ 1 w 512"/>
                <a:gd name="T11" fmla="*/ 1 h 276"/>
                <a:gd name="T12" fmla="*/ 0 w 512"/>
                <a:gd name="T13" fmla="*/ 4 h 276"/>
                <a:gd name="T14" fmla="*/ 0 w 512"/>
                <a:gd name="T15" fmla="*/ 276 h 276"/>
                <a:gd name="T16" fmla="*/ 508 w 512"/>
                <a:gd name="T17" fmla="*/ 276 h 276"/>
                <a:gd name="T18" fmla="*/ 511 w 512"/>
                <a:gd name="T19" fmla="*/ 275 h 276"/>
                <a:gd name="T20" fmla="*/ 512 w 512"/>
                <a:gd name="T21" fmla="*/ 272 h 276"/>
                <a:gd name="T22" fmla="*/ 512 w 512"/>
                <a:gd name="T23" fmla="*/ 272 h 276"/>
                <a:gd name="T24" fmla="*/ 511 w 512"/>
                <a:gd name="T25" fmla="*/ 269 h 276"/>
                <a:gd name="T26" fmla="*/ 508 w 512"/>
                <a:gd name="T27" fmla="*/ 268 h 276"/>
                <a:gd name="T28" fmla="*/ 8 w 512"/>
                <a:gd name="T29" fmla="*/ 268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2" h="276">
                  <a:moveTo>
                    <a:pt x="8" y="268"/>
                  </a:moveTo>
                  <a:cubicBezTo>
                    <a:pt x="8" y="4"/>
                    <a:pt x="8" y="4"/>
                    <a:pt x="8" y="4"/>
                  </a:cubicBezTo>
                  <a:cubicBezTo>
                    <a:pt x="8" y="3"/>
                    <a:pt x="8" y="2"/>
                    <a:pt x="7" y="1"/>
                  </a:cubicBezTo>
                  <a:cubicBezTo>
                    <a:pt x="6" y="1"/>
                    <a:pt x="5" y="0"/>
                    <a:pt x="4" y="0"/>
                  </a:cubicBezTo>
                  <a:cubicBezTo>
                    <a:pt x="4" y="0"/>
                    <a:pt x="4" y="0"/>
                    <a:pt x="4" y="0"/>
                  </a:cubicBezTo>
                  <a:cubicBezTo>
                    <a:pt x="3" y="0"/>
                    <a:pt x="2" y="1"/>
                    <a:pt x="1" y="1"/>
                  </a:cubicBezTo>
                  <a:cubicBezTo>
                    <a:pt x="0" y="2"/>
                    <a:pt x="0" y="3"/>
                    <a:pt x="0" y="4"/>
                  </a:cubicBezTo>
                  <a:cubicBezTo>
                    <a:pt x="0" y="276"/>
                    <a:pt x="0" y="276"/>
                    <a:pt x="0" y="276"/>
                  </a:cubicBezTo>
                  <a:cubicBezTo>
                    <a:pt x="508" y="276"/>
                    <a:pt x="508" y="276"/>
                    <a:pt x="508" y="276"/>
                  </a:cubicBezTo>
                  <a:cubicBezTo>
                    <a:pt x="509" y="276"/>
                    <a:pt x="510" y="276"/>
                    <a:pt x="511" y="275"/>
                  </a:cubicBezTo>
                  <a:cubicBezTo>
                    <a:pt x="512" y="274"/>
                    <a:pt x="512" y="273"/>
                    <a:pt x="512" y="272"/>
                  </a:cubicBezTo>
                  <a:cubicBezTo>
                    <a:pt x="512" y="272"/>
                    <a:pt x="512" y="272"/>
                    <a:pt x="512" y="272"/>
                  </a:cubicBezTo>
                  <a:cubicBezTo>
                    <a:pt x="512" y="271"/>
                    <a:pt x="512" y="270"/>
                    <a:pt x="511" y="269"/>
                  </a:cubicBezTo>
                  <a:cubicBezTo>
                    <a:pt x="510" y="268"/>
                    <a:pt x="509" y="268"/>
                    <a:pt x="508" y="268"/>
                  </a:cubicBezTo>
                  <a:cubicBezTo>
                    <a:pt x="8" y="268"/>
                    <a:pt x="8" y="268"/>
                    <a:pt x="8" y="2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prstClr val="white"/>
                </a:solidFill>
                <a:latin typeface="Segoe UI"/>
                <a:ea typeface="微软雅黑"/>
              </a:endParaRPr>
            </a:p>
          </p:txBody>
        </p:sp>
      </p:grpSp>
    </p:spTree>
    <p:extLst>
      <p:ext uri="{BB962C8B-B14F-4D97-AF65-F5344CB8AC3E}">
        <p14:creationId xmlns:p14="http://schemas.microsoft.com/office/powerpoint/2010/main" val="16629817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7477760" y="220133"/>
            <a:ext cx="4409439" cy="389467"/>
          </a:xfrm>
        </p:spPr>
        <p:txBody>
          <a:bodyPr/>
          <a:lstStyle/>
          <a:p>
            <a:r>
              <a:rPr kumimoji="1" lang="en-US" altLang="zh-CN" dirty="0"/>
              <a:t>PART</a:t>
            </a:r>
            <a:r>
              <a:rPr kumimoji="1" lang="zh-CN" altLang="en-US" dirty="0"/>
              <a:t> </a:t>
            </a:r>
            <a:r>
              <a:rPr kumimoji="1" lang="en-US" altLang="zh-CN" dirty="0"/>
              <a:t>TWO</a:t>
            </a:r>
            <a:r>
              <a:rPr kumimoji="1" lang="zh-CN" altLang="en-US" dirty="0"/>
              <a:t> </a:t>
            </a:r>
            <a:r>
              <a:rPr kumimoji="1" lang="en-US" altLang="zh-CN" dirty="0"/>
              <a:t>Facebook Stock Return Analysis</a:t>
            </a:r>
            <a:endParaRPr kumimoji="1" lang="zh-CN" altLang="en-US" dirty="0"/>
          </a:p>
        </p:txBody>
      </p:sp>
      <p:grpSp>
        <p:nvGrpSpPr>
          <p:cNvPr id="30" name="Group 9"/>
          <p:cNvGrpSpPr>
            <a:grpSpLocks noChangeAspect="1"/>
          </p:cNvGrpSpPr>
          <p:nvPr/>
        </p:nvGrpSpPr>
        <p:grpSpPr bwMode="auto">
          <a:xfrm>
            <a:off x="8876704" y="2179136"/>
            <a:ext cx="515028" cy="515938"/>
            <a:chOff x="1587" y="1151"/>
            <a:chExt cx="566" cy="567"/>
          </a:xfrm>
        </p:grpSpPr>
        <p:sp>
          <p:nvSpPr>
            <p:cNvPr id="31" name="Oval 10"/>
            <p:cNvSpPr>
              <a:spLocks noChangeArrowheads="1"/>
            </p:cNvSpPr>
            <p:nvPr/>
          </p:nvSpPr>
          <p:spPr bwMode="auto">
            <a:xfrm>
              <a:off x="1587" y="1151"/>
              <a:ext cx="566" cy="567"/>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latin typeface="Segoe UI"/>
                <a:ea typeface="微软雅黑"/>
              </a:endParaRPr>
            </a:p>
          </p:txBody>
        </p:sp>
        <p:sp>
          <p:nvSpPr>
            <p:cNvPr id="32" name="Freeform 11"/>
            <p:cNvSpPr>
              <a:spLocks noEditPoints="1"/>
            </p:cNvSpPr>
            <p:nvPr/>
          </p:nvSpPr>
          <p:spPr bwMode="auto">
            <a:xfrm>
              <a:off x="1707" y="1272"/>
              <a:ext cx="316" cy="316"/>
            </a:xfrm>
            <a:custGeom>
              <a:avLst/>
              <a:gdLst>
                <a:gd name="T0" fmla="*/ 36 w 134"/>
                <a:gd name="T1" fmla="*/ 46 h 134"/>
                <a:gd name="T2" fmla="*/ 0 w 134"/>
                <a:gd name="T3" fmla="*/ 46 h 134"/>
                <a:gd name="T4" fmla="*/ 0 w 134"/>
                <a:gd name="T5" fmla="*/ 41 h 134"/>
                <a:gd name="T6" fmla="*/ 0 w 134"/>
                <a:gd name="T7" fmla="*/ 41 h 134"/>
                <a:gd name="T8" fmla="*/ 0 w 134"/>
                <a:gd name="T9" fmla="*/ 114 h 134"/>
                <a:gd name="T10" fmla="*/ 20 w 134"/>
                <a:gd name="T11" fmla="*/ 134 h 134"/>
                <a:gd name="T12" fmla="*/ 114 w 134"/>
                <a:gd name="T13" fmla="*/ 134 h 134"/>
                <a:gd name="T14" fmla="*/ 134 w 134"/>
                <a:gd name="T15" fmla="*/ 114 h 134"/>
                <a:gd name="T16" fmla="*/ 134 w 134"/>
                <a:gd name="T17" fmla="*/ 46 h 134"/>
                <a:gd name="T18" fmla="*/ 134 w 134"/>
                <a:gd name="T19" fmla="*/ 46 h 134"/>
                <a:gd name="T20" fmla="*/ 134 w 134"/>
                <a:gd name="T21" fmla="*/ 41 h 134"/>
                <a:gd name="T22" fmla="*/ 94 w 134"/>
                <a:gd name="T23" fmla="*/ 41 h 134"/>
                <a:gd name="T24" fmla="*/ 67 w 134"/>
                <a:gd name="T25" fmla="*/ 27 h 134"/>
                <a:gd name="T26" fmla="*/ 39 w 134"/>
                <a:gd name="T27" fmla="*/ 41 h 134"/>
                <a:gd name="T28" fmla="*/ 0 w 134"/>
                <a:gd name="T29" fmla="*/ 41 h 134"/>
                <a:gd name="T30" fmla="*/ 0 w 134"/>
                <a:gd name="T31" fmla="*/ 20 h 134"/>
                <a:gd name="T32" fmla="*/ 14 w 134"/>
                <a:gd name="T33" fmla="*/ 1 h 134"/>
                <a:gd name="T34" fmla="*/ 14 w 134"/>
                <a:gd name="T35" fmla="*/ 27 h 134"/>
                <a:gd name="T36" fmla="*/ 18 w 134"/>
                <a:gd name="T37" fmla="*/ 27 h 134"/>
                <a:gd name="T38" fmla="*/ 18 w 134"/>
                <a:gd name="T39" fmla="*/ 0 h 134"/>
                <a:gd name="T40" fmla="*/ 18 w 134"/>
                <a:gd name="T41" fmla="*/ 0 h 134"/>
                <a:gd name="T42" fmla="*/ 20 w 134"/>
                <a:gd name="T43" fmla="*/ 0 h 134"/>
                <a:gd name="T44" fmla="*/ 114 w 134"/>
                <a:gd name="T45" fmla="*/ 0 h 134"/>
                <a:gd name="T46" fmla="*/ 134 w 134"/>
                <a:gd name="T47" fmla="*/ 20 h 134"/>
                <a:gd name="T48" fmla="*/ 134 w 134"/>
                <a:gd name="T49" fmla="*/ 46 h 134"/>
                <a:gd name="T50" fmla="*/ 97 w 134"/>
                <a:gd name="T51" fmla="*/ 46 h 134"/>
                <a:gd name="T52" fmla="*/ 101 w 134"/>
                <a:gd name="T53" fmla="*/ 62 h 134"/>
                <a:gd name="T54" fmla="*/ 67 w 134"/>
                <a:gd name="T55" fmla="*/ 97 h 134"/>
                <a:gd name="T56" fmla="*/ 32 w 134"/>
                <a:gd name="T57" fmla="*/ 62 h 134"/>
                <a:gd name="T58" fmla="*/ 36 w 134"/>
                <a:gd name="T59" fmla="*/ 46 h 134"/>
                <a:gd name="T60" fmla="*/ 109 w 134"/>
                <a:gd name="T61" fmla="*/ 9 h 134"/>
                <a:gd name="T62" fmla="*/ 101 w 134"/>
                <a:gd name="T63" fmla="*/ 17 h 134"/>
                <a:gd name="T64" fmla="*/ 101 w 134"/>
                <a:gd name="T65" fmla="*/ 24 h 134"/>
                <a:gd name="T66" fmla="*/ 109 w 134"/>
                <a:gd name="T67" fmla="*/ 32 h 134"/>
                <a:gd name="T68" fmla="*/ 116 w 134"/>
                <a:gd name="T69" fmla="*/ 32 h 134"/>
                <a:gd name="T70" fmla="*/ 124 w 134"/>
                <a:gd name="T71" fmla="*/ 24 h 134"/>
                <a:gd name="T72" fmla="*/ 124 w 134"/>
                <a:gd name="T73" fmla="*/ 17 h 134"/>
                <a:gd name="T74" fmla="*/ 116 w 134"/>
                <a:gd name="T75" fmla="*/ 9 h 134"/>
                <a:gd name="T76" fmla="*/ 109 w 134"/>
                <a:gd name="T77" fmla="*/ 9 h 134"/>
                <a:gd name="T78" fmla="*/ 32 w 134"/>
                <a:gd name="T79" fmla="*/ 0 h 134"/>
                <a:gd name="T80" fmla="*/ 32 w 134"/>
                <a:gd name="T81" fmla="*/ 27 h 134"/>
                <a:gd name="T82" fmla="*/ 37 w 134"/>
                <a:gd name="T83" fmla="*/ 27 h 134"/>
                <a:gd name="T84" fmla="*/ 37 w 134"/>
                <a:gd name="T85" fmla="*/ 0 h 134"/>
                <a:gd name="T86" fmla="*/ 32 w 134"/>
                <a:gd name="T87" fmla="*/ 0 h 134"/>
                <a:gd name="T88" fmla="*/ 23 w 134"/>
                <a:gd name="T89" fmla="*/ 0 h 134"/>
                <a:gd name="T90" fmla="*/ 23 w 134"/>
                <a:gd name="T91" fmla="*/ 27 h 134"/>
                <a:gd name="T92" fmla="*/ 27 w 134"/>
                <a:gd name="T93" fmla="*/ 27 h 134"/>
                <a:gd name="T94" fmla="*/ 27 w 134"/>
                <a:gd name="T95" fmla="*/ 0 h 134"/>
                <a:gd name="T96" fmla="*/ 23 w 134"/>
                <a:gd name="T97" fmla="*/ 0 h 134"/>
                <a:gd name="T98" fmla="*/ 67 w 134"/>
                <a:gd name="T99" fmla="*/ 90 h 134"/>
                <a:gd name="T100" fmla="*/ 94 w 134"/>
                <a:gd name="T101" fmla="*/ 62 h 134"/>
                <a:gd name="T102" fmla="*/ 67 w 134"/>
                <a:gd name="T103" fmla="*/ 34 h 134"/>
                <a:gd name="T104" fmla="*/ 39 w 134"/>
                <a:gd name="T105" fmla="*/ 62 h 134"/>
                <a:gd name="T106" fmla="*/ 67 w 134"/>
                <a:gd name="T107" fmla="*/ 90 h 134"/>
                <a:gd name="T108" fmla="*/ 67 w 134"/>
                <a:gd name="T109" fmla="*/ 81 h 134"/>
                <a:gd name="T110" fmla="*/ 85 w 134"/>
                <a:gd name="T111" fmla="*/ 62 h 134"/>
                <a:gd name="T112" fmla="*/ 67 w 134"/>
                <a:gd name="T113" fmla="*/ 44 h 134"/>
                <a:gd name="T114" fmla="*/ 48 w 134"/>
                <a:gd name="T115" fmla="*/ 62 h 134"/>
                <a:gd name="T116" fmla="*/ 67 w 134"/>
                <a:gd name="T117" fmla="*/ 81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34" h="134">
                  <a:moveTo>
                    <a:pt x="36" y="46"/>
                  </a:moveTo>
                  <a:cubicBezTo>
                    <a:pt x="0" y="46"/>
                    <a:pt x="0" y="46"/>
                    <a:pt x="0" y="46"/>
                  </a:cubicBezTo>
                  <a:cubicBezTo>
                    <a:pt x="0" y="41"/>
                    <a:pt x="0" y="41"/>
                    <a:pt x="0" y="41"/>
                  </a:cubicBezTo>
                  <a:cubicBezTo>
                    <a:pt x="0" y="41"/>
                    <a:pt x="0" y="41"/>
                    <a:pt x="0" y="41"/>
                  </a:cubicBezTo>
                  <a:cubicBezTo>
                    <a:pt x="0" y="86"/>
                    <a:pt x="0" y="114"/>
                    <a:pt x="0" y="114"/>
                  </a:cubicBezTo>
                  <a:cubicBezTo>
                    <a:pt x="0" y="134"/>
                    <a:pt x="20" y="134"/>
                    <a:pt x="20" y="134"/>
                  </a:cubicBezTo>
                  <a:cubicBezTo>
                    <a:pt x="114" y="134"/>
                    <a:pt x="114" y="134"/>
                    <a:pt x="114" y="134"/>
                  </a:cubicBezTo>
                  <a:cubicBezTo>
                    <a:pt x="114" y="134"/>
                    <a:pt x="134" y="134"/>
                    <a:pt x="134" y="114"/>
                  </a:cubicBezTo>
                  <a:cubicBezTo>
                    <a:pt x="134" y="46"/>
                    <a:pt x="134" y="46"/>
                    <a:pt x="134" y="46"/>
                  </a:cubicBezTo>
                  <a:cubicBezTo>
                    <a:pt x="134" y="46"/>
                    <a:pt x="134" y="46"/>
                    <a:pt x="134" y="46"/>
                  </a:cubicBezTo>
                  <a:cubicBezTo>
                    <a:pt x="134" y="41"/>
                    <a:pt x="134" y="41"/>
                    <a:pt x="134" y="41"/>
                  </a:cubicBezTo>
                  <a:cubicBezTo>
                    <a:pt x="94" y="41"/>
                    <a:pt x="94" y="41"/>
                    <a:pt x="94" y="41"/>
                  </a:cubicBezTo>
                  <a:cubicBezTo>
                    <a:pt x="88" y="33"/>
                    <a:pt x="78" y="27"/>
                    <a:pt x="67" y="27"/>
                  </a:cubicBezTo>
                  <a:cubicBezTo>
                    <a:pt x="55" y="27"/>
                    <a:pt x="45" y="33"/>
                    <a:pt x="39" y="41"/>
                  </a:cubicBezTo>
                  <a:cubicBezTo>
                    <a:pt x="0" y="41"/>
                    <a:pt x="0" y="41"/>
                    <a:pt x="0" y="41"/>
                  </a:cubicBezTo>
                  <a:cubicBezTo>
                    <a:pt x="0" y="35"/>
                    <a:pt x="0" y="27"/>
                    <a:pt x="0" y="20"/>
                  </a:cubicBezTo>
                  <a:cubicBezTo>
                    <a:pt x="0" y="7"/>
                    <a:pt x="8" y="2"/>
                    <a:pt x="14" y="1"/>
                  </a:cubicBezTo>
                  <a:cubicBezTo>
                    <a:pt x="14" y="27"/>
                    <a:pt x="14" y="27"/>
                    <a:pt x="14" y="27"/>
                  </a:cubicBezTo>
                  <a:cubicBezTo>
                    <a:pt x="18" y="27"/>
                    <a:pt x="18" y="27"/>
                    <a:pt x="18" y="27"/>
                  </a:cubicBezTo>
                  <a:cubicBezTo>
                    <a:pt x="18" y="0"/>
                    <a:pt x="18" y="0"/>
                    <a:pt x="18" y="0"/>
                  </a:cubicBezTo>
                  <a:cubicBezTo>
                    <a:pt x="18" y="0"/>
                    <a:pt x="18" y="0"/>
                    <a:pt x="18" y="0"/>
                  </a:cubicBezTo>
                  <a:cubicBezTo>
                    <a:pt x="19" y="0"/>
                    <a:pt x="20" y="0"/>
                    <a:pt x="20" y="0"/>
                  </a:cubicBezTo>
                  <a:cubicBezTo>
                    <a:pt x="114" y="0"/>
                    <a:pt x="114" y="0"/>
                    <a:pt x="114" y="0"/>
                  </a:cubicBezTo>
                  <a:cubicBezTo>
                    <a:pt x="114" y="0"/>
                    <a:pt x="134" y="0"/>
                    <a:pt x="134" y="20"/>
                  </a:cubicBezTo>
                  <a:cubicBezTo>
                    <a:pt x="134" y="46"/>
                    <a:pt x="134" y="46"/>
                    <a:pt x="134" y="46"/>
                  </a:cubicBezTo>
                  <a:cubicBezTo>
                    <a:pt x="97" y="46"/>
                    <a:pt x="97" y="46"/>
                    <a:pt x="97" y="46"/>
                  </a:cubicBezTo>
                  <a:cubicBezTo>
                    <a:pt x="100" y="51"/>
                    <a:pt x="101" y="56"/>
                    <a:pt x="101" y="62"/>
                  </a:cubicBezTo>
                  <a:cubicBezTo>
                    <a:pt x="101" y="81"/>
                    <a:pt x="86" y="97"/>
                    <a:pt x="67" y="97"/>
                  </a:cubicBezTo>
                  <a:cubicBezTo>
                    <a:pt x="48" y="97"/>
                    <a:pt x="32" y="81"/>
                    <a:pt x="32" y="62"/>
                  </a:cubicBezTo>
                  <a:cubicBezTo>
                    <a:pt x="32" y="56"/>
                    <a:pt x="34" y="51"/>
                    <a:pt x="36" y="46"/>
                  </a:cubicBezTo>
                  <a:close/>
                  <a:moveTo>
                    <a:pt x="109" y="9"/>
                  </a:moveTo>
                  <a:cubicBezTo>
                    <a:pt x="105" y="9"/>
                    <a:pt x="101" y="13"/>
                    <a:pt x="101" y="17"/>
                  </a:cubicBezTo>
                  <a:cubicBezTo>
                    <a:pt x="101" y="24"/>
                    <a:pt x="101" y="24"/>
                    <a:pt x="101" y="24"/>
                  </a:cubicBezTo>
                  <a:cubicBezTo>
                    <a:pt x="101" y="28"/>
                    <a:pt x="105" y="32"/>
                    <a:pt x="109" y="32"/>
                  </a:cubicBezTo>
                  <a:cubicBezTo>
                    <a:pt x="116" y="32"/>
                    <a:pt x="116" y="32"/>
                    <a:pt x="116" y="32"/>
                  </a:cubicBezTo>
                  <a:cubicBezTo>
                    <a:pt x="121" y="32"/>
                    <a:pt x="124" y="28"/>
                    <a:pt x="124" y="24"/>
                  </a:cubicBezTo>
                  <a:cubicBezTo>
                    <a:pt x="124" y="17"/>
                    <a:pt x="124" y="17"/>
                    <a:pt x="124" y="17"/>
                  </a:cubicBezTo>
                  <a:cubicBezTo>
                    <a:pt x="124" y="13"/>
                    <a:pt x="121" y="9"/>
                    <a:pt x="116" y="9"/>
                  </a:cubicBezTo>
                  <a:lnTo>
                    <a:pt x="109" y="9"/>
                  </a:lnTo>
                  <a:close/>
                  <a:moveTo>
                    <a:pt x="32" y="0"/>
                  </a:moveTo>
                  <a:cubicBezTo>
                    <a:pt x="32" y="27"/>
                    <a:pt x="32" y="27"/>
                    <a:pt x="32" y="27"/>
                  </a:cubicBezTo>
                  <a:cubicBezTo>
                    <a:pt x="37" y="27"/>
                    <a:pt x="37" y="27"/>
                    <a:pt x="37" y="27"/>
                  </a:cubicBezTo>
                  <a:cubicBezTo>
                    <a:pt x="37" y="0"/>
                    <a:pt x="37" y="0"/>
                    <a:pt x="37" y="0"/>
                  </a:cubicBezTo>
                  <a:lnTo>
                    <a:pt x="32" y="0"/>
                  </a:lnTo>
                  <a:close/>
                  <a:moveTo>
                    <a:pt x="23" y="0"/>
                  </a:moveTo>
                  <a:cubicBezTo>
                    <a:pt x="23" y="27"/>
                    <a:pt x="23" y="27"/>
                    <a:pt x="23" y="27"/>
                  </a:cubicBezTo>
                  <a:cubicBezTo>
                    <a:pt x="27" y="27"/>
                    <a:pt x="27" y="27"/>
                    <a:pt x="27" y="27"/>
                  </a:cubicBezTo>
                  <a:cubicBezTo>
                    <a:pt x="27" y="0"/>
                    <a:pt x="27" y="0"/>
                    <a:pt x="27" y="0"/>
                  </a:cubicBezTo>
                  <a:lnTo>
                    <a:pt x="23" y="0"/>
                  </a:lnTo>
                  <a:close/>
                  <a:moveTo>
                    <a:pt x="67" y="90"/>
                  </a:moveTo>
                  <a:cubicBezTo>
                    <a:pt x="82" y="90"/>
                    <a:pt x="94" y="77"/>
                    <a:pt x="94" y="62"/>
                  </a:cubicBezTo>
                  <a:cubicBezTo>
                    <a:pt x="94" y="47"/>
                    <a:pt x="82" y="34"/>
                    <a:pt x="67" y="34"/>
                  </a:cubicBezTo>
                  <a:cubicBezTo>
                    <a:pt x="51" y="34"/>
                    <a:pt x="39" y="47"/>
                    <a:pt x="39" y="62"/>
                  </a:cubicBezTo>
                  <a:cubicBezTo>
                    <a:pt x="39" y="77"/>
                    <a:pt x="51" y="90"/>
                    <a:pt x="67" y="90"/>
                  </a:cubicBezTo>
                  <a:close/>
                  <a:moveTo>
                    <a:pt x="67" y="81"/>
                  </a:moveTo>
                  <a:cubicBezTo>
                    <a:pt x="77" y="81"/>
                    <a:pt x="85" y="72"/>
                    <a:pt x="85" y="62"/>
                  </a:cubicBezTo>
                  <a:cubicBezTo>
                    <a:pt x="85" y="52"/>
                    <a:pt x="77" y="44"/>
                    <a:pt x="67" y="44"/>
                  </a:cubicBezTo>
                  <a:cubicBezTo>
                    <a:pt x="56" y="44"/>
                    <a:pt x="48" y="52"/>
                    <a:pt x="48" y="62"/>
                  </a:cubicBezTo>
                  <a:cubicBezTo>
                    <a:pt x="48" y="72"/>
                    <a:pt x="56" y="81"/>
                    <a:pt x="67" y="81"/>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latin typeface="Segoe UI"/>
                <a:ea typeface="微软雅黑"/>
              </a:endParaRPr>
            </a:p>
          </p:txBody>
        </p:sp>
      </p:grpSp>
      <p:sp>
        <p:nvSpPr>
          <p:cNvPr id="39" name="矩形 38"/>
          <p:cNvSpPr/>
          <p:nvPr/>
        </p:nvSpPr>
        <p:spPr>
          <a:xfrm>
            <a:off x="4436488" y="3464652"/>
            <a:ext cx="715517" cy="307777"/>
          </a:xfrm>
          <a:prstGeom prst="rect">
            <a:avLst/>
          </a:prstGeom>
        </p:spPr>
        <p:txBody>
          <a:bodyPr wrap="none">
            <a:spAutoFit/>
          </a:bodyPr>
          <a:lstStyle/>
          <a:p>
            <a:r>
              <a:rPr lang="en-US" altLang="zh-CN" sz="1400" b="1" dirty="0">
                <a:solidFill>
                  <a:srgbClr val="000000"/>
                </a:solidFill>
                <a:latin typeface="Segoe UI"/>
                <a:ea typeface="微软雅黑"/>
              </a:rPr>
              <a:t>GARCH</a:t>
            </a:r>
            <a:endParaRPr lang="zh-CN" altLang="en-US" sz="1400" b="1" dirty="0">
              <a:solidFill>
                <a:srgbClr val="000000"/>
              </a:solidFill>
              <a:latin typeface="Segoe UI"/>
              <a:ea typeface="微软雅黑"/>
            </a:endParaRPr>
          </a:p>
        </p:txBody>
      </p:sp>
      <p:sp>
        <p:nvSpPr>
          <p:cNvPr id="40" name="矩形 39"/>
          <p:cNvSpPr/>
          <p:nvPr/>
        </p:nvSpPr>
        <p:spPr>
          <a:xfrm>
            <a:off x="3501594" y="3736834"/>
            <a:ext cx="2594406" cy="1384995"/>
          </a:xfrm>
          <a:prstGeom prst="rect">
            <a:avLst/>
          </a:prstGeom>
        </p:spPr>
        <p:txBody>
          <a:bodyPr wrap="square">
            <a:spAutoFit/>
          </a:bodyPr>
          <a:lstStyle/>
          <a:p>
            <a:pPr lvl="0">
              <a:spcBef>
                <a:spcPts val="1600"/>
              </a:spcBef>
            </a:pPr>
            <a:r>
              <a:rPr lang="en-US" sz="1200" dirty="0">
                <a:latin typeface="Microsoft YaHei" panose="020B0503020204020204" pitchFamily="34" charset="-122"/>
                <a:ea typeface="Microsoft YaHei" panose="020B0503020204020204" pitchFamily="34" charset="-122"/>
              </a:rPr>
              <a:t>GARCH aims to minimize errors in forecasting by accounting for errors in prior forecasting, thereby enhancing the accuracy of ongoing predictions. This is the main reason for the wide use of GARCH model in finance.</a:t>
            </a:r>
          </a:p>
        </p:txBody>
      </p:sp>
      <p:sp>
        <p:nvSpPr>
          <p:cNvPr id="41" name="矩形 40"/>
          <p:cNvSpPr/>
          <p:nvPr/>
        </p:nvSpPr>
        <p:spPr>
          <a:xfrm>
            <a:off x="8576703" y="2817336"/>
            <a:ext cx="1620957" cy="307777"/>
          </a:xfrm>
          <a:prstGeom prst="rect">
            <a:avLst/>
          </a:prstGeom>
        </p:spPr>
        <p:txBody>
          <a:bodyPr wrap="square">
            <a:spAutoFit/>
          </a:bodyPr>
          <a:lstStyle/>
          <a:p>
            <a:r>
              <a:rPr lang="en-US" altLang="zh-CN" sz="1400" b="1" dirty="0">
                <a:solidFill>
                  <a:srgbClr val="000000"/>
                </a:solidFill>
                <a:latin typeface="Segoe UI"/>
                <a:ea typeface="微软雅黑"/>
              </a:rPr>
              <a:t>GARCH (1,1)</a:t>
            </a:r>
            <a:endParaRPr lang="zh-CN" altLang="en-US" sz="1400" b="1" dirty="0">
              <a:solidFill>
                <a:srgbClr val="000000"/>
              </a:solidFill>
              <a:latin typeface="Segoe UI"/>
              <a:ea typeface="微软雅黑"/>
            </a:endParaRPr>
          </a:p>
        </p:txBody>
      </p:sp>
      <p:sp>
        <p:nvSpPr>
          <p:cNvPr id="42" name="矩形 41"/>
          <p:cNvSpPr/>
          <p:nvPr/>
        </p:nvSpPr>
        <p:spPr>
          <a:xfrm>
            <a:off x="7135691" y="3158279"/>
            <a:ext cx="4863268" cy="938719"/>
          </a:xfrm>
          <a:prstGeom prst="rect">
            <a:avLst/>
          </a:prstGeom>
        </p:spPr>
        <p:txBody>
          <a:bodyPr wrap="square">
            <a:spAutoFit/>
          </a:bodyPr>
          <a:lstStyle/>
          <a:p>
            <a:r>
              <a:rPr lang="en-US" sz="1100" dirty="0"/>
              <a:t>sigma2[t] = omega + alpha*(Y[t-1]-mu)**2 + beta*sigma2[t-1]</a:t>
            </a:r>
          </a:p>
          <a:p>
            <a:endParaRPr lang="en-US" sz="1100" dirty="0"/>
          </a:p>
          <a:p>
            <a:r>
              <a:rPr lang="en-US" sz="1100" dirty="0"/>
              <a:t>Y[t] = mu + err[t]*sqrt(sigma2[t])</a:t>
            </a:r>
          </a:p>
          <a:p>
            <a:endParaRPr lang="en-US" sz="1100" dirty="0"/>
          </a:p>
          <a:p>
            <a:r>
              <a:rPr lang="en-US" sz="1100" dirty="0" err="1"/>
              <a:t>GARCH_t</a:t>
            </a:r>
            <a:r>
              <a:rPr lang="en-US" sz="1100" dirty="0"/>
              <a:t>[t] = 0.5*(log(2*pi) + log(sigma2[t]) + (Y[t]-mu)**2/sigma2[t])</a:t>
            </a:r>
          </a:p>
        </p:txBody>
      </p:sp>
      <p:sp>
        <p:nvSpPr>
          <p:cNvPr id="45" name="矩形 44"/>
          <p:cNvSpPr/>
          <p:nvPr/>
        </p:nvSpPr>
        <p:spPr>
          <a:xfrm>
            <a:off x="8576703" y="4935976"/>
            <a:ext cx="1214050" cy="307777"/>
          </a:xfrm>
          <a:prstGeom prst="rect">
            <a:avLst/>
          </a:prstGeom>
        </p:spPr>
        <p:txBody>
          <a:bodyPr wrap="none">
            <a:spAutoFit/>
          </a:bodyPr>
          <a:lstStyle/>
          <a:p>
            <a:r>
              <a:rPr lang="en-US" altLang="zh-CN" sz="1400" b="1" dirty="0">
                <a:solidFill>
                  <a:srgbClr val="000000"/>
                </a:solidFill>
                <a:latin typeface="Segoe UI"/>
                <a:ea typeface="微软雅黑"/>
              </a:rPr>
              <a:t>GARCH-t (1,1)</a:t>
            </a:r>
            <a:endParaRPr lang="zh-CN" altLang="en-US" sz="1400" b="1" dirty="0">
              <a:solidFill>
                <a:srgbClr val="000000"/>
              </a:solidFill>
              <a:latin typeface="Segoe UI"/>
              <a:ea typeface="微软雅黑"/>
            </a:endParaRPr>
          </a:p>
        </p:txBody>
      </p:sp>
      <p:sp>
        <p:nvSpPr>
          <p:cNvPr id="46" name="矩形 45"/>
          <p:cNvSpPr/>
          <p:nvPr/>
        </p:nvSpPr>
        <p:spPr>
          <a:xfrm>
            <a:off x="7135691" y="5234766"/>
            <a:ext cx="4863268" cy="938719"/>
          </a:xfrm>
          <a:prstGeom prst="rect">
            <a:avLst/>
          </a:prstGeom>
        </p:spPr>
        <p:txBody>
          <a:bodyPr wrap="square">
            <a:spAutoFit/>
          </a:bodyPr>
          <a:lstStyle/>
          <a:p>
            <a:r>
              <a:rPr lang="en-US" sz="1100" dirty="0"/>
              <a:t>sigma2[t] = omega + alpha*(Y[t-1]-mu)**2 + beta*sigma2[t-1]</a:t>
            </a:r>
          </a:p>
          <a:p>
            <a:endParaRPr lang="en-US" sz="1100" dirty="0"/>
          </a:p>
          <a:p>
            <a:r>
              <a:rPr lang="en-US" sz="1100" dirty="0"/>
              <a:t>Y[t] = mu + err[t]*sqrt(sigma2[t])</a:t>
            </a:r>
          </a:p>
          <a:p>
            <a:endParaRPr lang="en-US" sz="1100" dirty="0"/>
          </a:p>
          <a:p>
            <a:r>
              <a:rPr lang="en-US" sz="1100" dirty="0" err="1"/>
              <a:t>GARCH_t</a:t>
            </a:r>
            <a:r>
              <a:rPr lang="en-US" sz="1100" dirty="0"/>
              <a:t>[t] = 0.5*(log(2*pi) + log(sigma2[t]) + (Y[t]-mu)**2/sigma2[t])</a:t>
            </a:r>
          </a:p>
        </p:txBody>
      </p:sp>
      <p:grpSp>
        <p:nvGrpSpPr>
          <p:cNvPr id="27" name="Group 9">
            <a:extLst>
              <a:ext uri="{FF2B5EF4-FFF2-40B4-BE49-F238E27FC236}">
                <a16:creationId xmlns:a16="http://schemas.microsoft.com/office/drawing/2014/main" id="{EA0476F7-433A-0E47-956C-170C5537860A}"/>
              </a:ext>
            </a:extLst>
          </p:cNvPr>
          <p:cNvGrpSpPr>
            <a:grpSpLocks noChangeAspect="1"/>
          </p:cNvGrpSpPr>
          <p:nvPr/>
        </p:nvGrpSpPr>
        <p:grpSpPr bwMode="auto">
          <a:xfrm>
            <a:off x="4541283" y="2808468"/>
            <a:ext cx="515028" cy="515938"/>
            <a:chOff x="1587" y="1151"/>
            <a:chExt cx="566" cy="567"/>
          </a:xfrm>
        </p:grpSpPr>
        <p:sp>
          <p:nvSpPr>
            <p:cNvPr id="33" name="Oval 10">
              <a:extLst>
                <a:ext uri="{FF2B5EF4-FFF2-40B4-BE49-F238E27FC236}">
                  <a16:creationId xmlns:a16="http://schemas.microsoft.com/office/drawing/2014/main" id="{50D2D5FF-0AC5-DA49-A57B-DC6DAFFEF799}"/>
                </a:ext>
              </a:extLst>
            </p:cNvPr>
            <p:cNvSpPr>
              <a:spLocks noChangeArrowheads="1"/>
            </p:cNvSpPr>
            <p:nvPr/>
          </p:nvSpPr>
          <p:spPr bwMode="auto">
            <a:xfrm>
              <a:off x="1587" y="1151"/>
              <a:ext cx="566" cy="567"/>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latin typeface="Segoe UI"/>
                <a:ea typeface="微软雅黑"/>
              </a:endParaRPr>
            </a:p>
          </p:txBody>
        </p:sp>
        <p:sp>
          <p:nvSpPr>
            <p:cNvPr id="49" name="Freeform 11">
              <a:extLst>
                <a:ext uri="{FF2B5EF4-FFF2-40B4-BE49-F238E27FC236}">
                  <a16:creationId xmlns:a16="http://schemas.microsoft.com/office/drawing/2014/main" id="{CFE72882-72F5-B845-B986-7EEF0147DD18}"/>
                </a:ext>
              </a:extLst>
            </p:cNvPr>
            <p:cNvSpPr>
              <a:spLocks noEditPoints="1"/>
            </p:cNvSpPr>
            <p:nvPr/>
          </p:nvSpPr>
          <p:spPr bwMode="auto">
            <a:xfrm>
              <a:off x="1707" y="1272"/>
              <a:ext cx="316" cy="316"/>
            </a:xfrm>
            <a:custGeom>
              <a:avLst/>
              <a:gdLst>
                <a:gd name="T0" fmla="*/ 36 w 134"/>
                <a:gd name="T1" fmla="*/ 46 h 134"/>
                <a:gd name="T2" fmla="*/ 0 w 134"/>
                <a:gd name="T3" fmla="*/ 46 h 134"/>
                <a:gd name="T4" fmla="*/ 0 w 134"/>
                <a:gd name="T5" fmla="*/ 41 h 134"/>
                <a:gd name="T6" fmla="*/ 0 w 134"/>
                <a:gd name="T7" fmla="*/ 41 h 134"/>
                <a:gd name="T8" fmla="*/ 0 w 134"/>
                <a:gd name="T9" fmla="*/ 114 h 134"/>
                <a:gd name="T10" fmla="*/ 20 w 134"/>
                <a:gd name="T11" fmla="*/ 134 h 134"/>
                <a:gd name="T12" fmla="*/ 114 w 134"/>
                <a:gd name="T13" fmla="*/ 134 h 134"/>
                <a:gd name="T14" fmla="*/ 134 w 134"/>
                <a:gd name="T15" fmla="*/ 114 h 134"/>
                <a:gd name="T16" fmla="*/ 134 w 134"/>
                <a:gd name="T17" fmla="*/ 46 h 134"/>
                <a:gd name="T18" fmla="*/ 134 w 134"/>
                <a:gd name="T19" fmla="*/ 46 h 134"/>
                <a:gd name="T20" fmla="*/ 134 w 134"/>
                <a:gd name="T21" fmla="*/ 41 h 134"/>
                <a:gd name="T22" fmla="*/ 94 w 134"/>
                <a:gd name="T23" fmla="*/ 41 h 134"/>
                <a:gd name="T24" fmla="*/ 67 w 134"/>
                <a:gd name="T25" fmla="*/ 27 h 134"/>
                <a:gd name="T26" fmla="*/ 39 w 134"/>
                <a:gd name="T27" fmla="*/ 41 h 134"/>
                <a:gd name="T28" fmla="*/ 0 w 134"/>
                <a:gd name="T29" fmla="*/ 41 h 134"/>
                <a:gd name="T30" fmla="*/ 0 w 134"/>
                <a:gd name="T31" fmla="*/ 20 h 134"/>
                <a:gd name="T32" fmla="*/ 14 w 134"/>
                <a:gd name="T33" fmla="*/ 1 h 134"/>
                <a:gd name="T34" fmla="*/ 14 w 134"/>
                <a:gd name="T35" fmla="*/ 27 h 134"/>
                <a:gd name="T36" fmla="*/ 18 w 134"/>
                <a:gd name="T37" fmla="*/ 27 h 134"/>
                <a:gd name="T38" fmla="*/ 18 w 134"/>
                <a:gd name="T39" fmla="*/ 0 h 134"/>
                <a:gd name="T40" fmla="*/ 18 w 134"/>
                <a:gd name="T41" fmla="*/ 0 h 134"/>
                <a:gd name="T42" fmla="*/ 20 w 134"/>
                <a:gd name="T43" fmla="*/ 0 h 134"/>
                <a:gd name="T44" fmla="*/ 114 w 134"/>
                <a:gd name="T45" fmla="*/ 0 h 134"/>
                <a:gd name="T46" fmla="*/ 134 w 134"/>
                <a:gd name="T47" fmla="*/ 20 h 134"/>
                <a:gd name="T48" fmla="*/ 134 w 134"/>
                <a:gd name="T49" fmla="*/ 46 h 134"/>
                <a:gd name="T50" fmla="*/ 97 w 134"/>
                <a:gd name="T51" fmla="*/ 46 h 134"/>
                <a:gd name="T52" fmla="*/ 101 w 134"/>
                <a:gd name="T53" fmla="*/ 62 h 134"/>
                <a:gd name="T54" fmla="*/ 67 w 134"/>
                <a:gd name="T55" fmla="*/ 97 h 134"/>
                <a:gd name="T56" fmla="*/ 32 w 134"/>
                <a:gd name="T57" fmla="*/ 62 h 134"/>
                <a:gd name="T58" fmla="*/ 36 w 134"/>
                <a:gd name="T59" fmla="*/ 46 h 134"/>
                <a:gd name="T60" fmla="*/ 109 w 134"/>
                <a:gd name="T61" fmla="*/ 9 h 134"/>
                <a:gd name="T62" fmla="*/ 101 w 134"/>
                <a:gd name="T63" fmla="*/ 17 h 134"/>
                <a:gd name="T64" fmla="*/ 101 w 134"/>
                <a:gd name="T65" fmla="*/ 24 h 134"/>
                <a:gd name="T66" fmla="*/ 109 w 134"/>
                <a:gd name="T67" fmla="*/ 32 h 134"/>
                <a:gd name="T68" fmla="*/ 116 w 134"/>
                <a:gd name="T69" fmla="*/ 32 h 134"/>
                <a:gd name="T70" fmla="*/ 124 w 134"/>
                <a:gd name="T71" fmla="*/ 24 h 134"/>
                <a:gd name="T72" fmla="*/ 124 w 134"/>
                <a:gd name="T73" fmla="*/ 17 h 134"/>
                <a:gd name="T74" fmla="*/ 116 w 134"/>
                <a:gd name="T75" fmla="*/ 9 h 134"/>
                <a:gd name="T76" fmla="*/ 109 w 134"/>
                <a:gd name="T77" fmla="*/ 9 h 134"/>
                <a:gd name="T78" fmla="*/ 32 w 134"/>
                <a:gd name="T79" fmla="*/ 0 h 134"/>
                <a:gd name="T80" fmla="*/ 32 w 134"/>
                <a:gd name="T81" fmla="*/ 27 h 134"/>
                <a:gd name="T82" fmla="*/ 37 w 134"/>
                <a:gd name="T83" fmla="*/ 27 h 134"/>
                <a:gd name="T84" fmla="*/ 37 w 134"/>
                <a:gd name="T85" fmla="*/ 0 h 134"/>
                <a:gd name="T86" fmla="*/ 32 w 134"/>
                <a:gd name="T87" fmla="*/ 0 h 134"/>
                <a:gd name="T88" fmla="*/ 23 w 134"/>
                <a:gd name="T89" fmla="*/ 0 h 134"/>
                <a:gd name="T90" fmla="*/ 23 w 134"/>
                <a:gd name="T91" fmla="*/ 27 h 134"/>
                <a:gd name="T92" fmla="*/ 27 w 134"/>
                <a:gd name="T93" fmla="*/ 27 h 134"/>
                <a:gd name="T94" fmla="*/ 27 w 134"/>
                <a:gd name="T95" fmla="*/ 0 h 134"/>
                <a:gd name="T96" fmla="*/ 23 w 134"/>
                <a:gd name="T97" fmla="*/ 0 h 134"/>
                <a:gd name="T98" fmla="*/ 67 w 134"/>
                <a:gd name="T99" fmla="*/ 90 h 134"/>
                <a:gd name="T100" fmla="*/ 94 w 134"/>
                <a:gd name="T101" fmla="*/ 62 h 134"/>
                <a:gd name="T102" fmla="*/ 67 w 134"/>
                <a:gd name="T103" fmla="*/ 34 h 134"/>
                <a:gd name="T104" fmla="*/ 39 w 134"/>
                <a:gd name="T105" fmla="*/ 62 h 134"/>
                <a:gd name="T106" fmla="*/ 67 w 134"/>
                <a:gd name="T107" fmla="*/ 90 h 134"/>
                <a:gd name="T108" fmla="*/ 67 w 134"/>
                <a:gd name="T109" fmla="*/ 81 h 134"/>
                <a:gd name="T110" fmla="*/ 85 w 134"/>
                <a:gd name="T111" fmla="*/ 62 h 134"/>
                <a:gd name="T112" fmla="*/ 67 w 134"/>
                <a:gd name="T113" fmla="*/ 44 h 134"/>
                <a:gd name="T114" fmla="*/ 48 w 134"/>
                <a:gd name="T115" fmla="*/ 62 h 134"/>
                <a:gd name="T116" fmla="*/ 67 w 134"/>
                <a:gd name="T117" fmla="*/ 81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34" h="134">
                  <a:moveTo>
                    <a:pt x="36" y="46"/>
                  </a:moveTo>
                  <a:cubicBezTo>
                    <a:pt x="0" y="46"/>
                    <a:pt x="0" y="46"/>
                    <a:pt x="0" y="46"/>
                  </a:cubicBezTo>
                  <a:cubicBezTo>
                    <a:pt x="0" y="41"/>
                    <a:pt x="0" y="41"/>
                    <a:pt x="0" y="41"/>
                  </a:cubicBezTo>
                  <a:cubicBezTo>
                    <a:pt x="0" y="41"/>
                    <a:pt x="0" y="41"/>
                    <a:pt x="0" y="41"/>
                  </a:cubicBezTo>
                  <a:cubicBezTo>
                    <a:pt x="0" y="86"/>
                    <a:pt x="0" y="114"/>
                    <a:pt x="0" y="114"/>
                  </a:cubicBezTo>
                  <a:cubicBezTo>
                    <a:pt x="0" y="134"/>
                    <a:pt x="20" y="134"/>
                    <a:pt x="20" y="134"/>
                  </a:cubicBezTo>
                  <a:cubicBezTo>
                    <a:pt x="114" y="134"/>
                    <a:pt x="114" y="134"/>
                    <a:pt x="114" y="134"/>
                  </a:cubicBezTo>
                  <a:cubicBezTo>
                    <a:pt x="114" y="134"/>
                    <a:pt x="134" y="134"/>
                    <a:pt x="134" y="114"/>
                  </a:cubicBezTo>
                  <a:cubicBezTo>
                    <a:pt x="134" y="46"/>
                    <a:pt x="134" y="46"/>
                    <a:pt x="134" y="46"/>
                  </a:cubicBezTo>
                  <a:cubicBezTo>
                    <a:pt x="134" y="46"/>
                    <a:pt x="134" y="46"/>
                    <a:pt x="134" y="46"/>
                  </a:cubicBezTo>
                  <a:cubicBezTo>
                    <a:pt x="134" y="41"/>
                    <a:pt x="134" y="41"/>
                    <a:pt x="134" y="41"/>
                  </a:cubicBezTo>
                  <a:cubicBezTo>
                    <a:pt x="94" y="41"/>
                    <a:pt x="94" y="41"/>
                    <a:pt x="94" y="41"/>
                  </a:cubicBezTo>
                  <a:cubicBezTo>
                    <a:pt x="88" y="33"/>
                    <a:pt x="78" y="27"/>
                    <a:pt x="67" y="27"/>
                  </a:cubicBezTo>
                  <a:cubicBezTo>
                    <a:pt x="55" y="27"/>
                    <a:pt x="45" y="33"/>
                    <a:pt x="39" y="41"/>
                  </a:cubicBezTo>
                  <a:cubicBezTo>
                    <a:pt x="0" y="41"/>
                    <a:pt x="0" y="41"/>
                    <a:pt x="0" y="41"/>
                  </a:cubicBezTo>
                  <a:cubicBezTo>
                    <a:pt x="0" y="35"/>
                    <a:pt x="0" y="27"/>
                    <a:pt x="0" y="20"/>
                  </a:cubicBezTo>
                  <a:cubicBezTo>
                    <a:pt x="0" y="7"/>
                    <a:pt x="8" y="2"/>
                    <a:pt x="14" y="1"/>
                  </a:cubicBezTo>
                  <a:cubicBezTo>
                    <a:pt x="14" y="27"/>
                    <a:pt x="14" y="27"/>
                    <a:pt x="14" y="27"/>
                  </a:cubicBezTo>
                  <a:cubicBezTo>
                    <a:pt x="18" y="27"/>
                    <a:pt x="18" y="27"/>
                    <a:pt x="18" y="27"/>
                  </a:cubicBezTo>
                  <a:cubicBezTo>
                    <a:pt x="18" y="0"/>
                    <a:pt x="18" y="0"/>
                    <a:pt x="18" y="0"/>
                  </a:cubicBezTo>
                  <a:cubicBezTo>
                    <a:pt x="18" y="0"/>
                    <a:pt x="18" y="0"/>
                    <a:pt x="18" y="0"/>
                  </a:cubicBezTo>
                  <a:cubicBezTo>
                    <a:pt x="19" y="0"/>
                    <a:pt x="20" y="0"/>
                    <a:pt x="20" y="0"/>
                  </a:cubicBezTo>
                  <a:cubicBezTo>
                    <a:pt x="114" y="0"/>
                    <a:pt x="114" y="0"/>
                    <a:pt x="114" y="0"/>
                  </a:cubicBezTo>
                  <a:cubicBezTo>
                    <a:pt x="114" y="0"/>
                    <a:pt x="134" y="0"/>
                    <a:pt x="134" y="20"/>
                  </a:cubicBezTo>
                  <a:cubicBezTo>
                    <a:pt x="134" y="46"/>
                    <a:pt x="134" y="46"/>
                    <a:pt x="134" y="46"/>
                  </a:cubicBezTo>
                  <a:cubicBezTo>
                    <a:pt x="97" y="46"/>
                    <a:pt x="97" y="46"/>
                    <a:pt x="97" y="46"/>
                  </a:cubicBezTo>
                  <a:cubicBezTo>
                    <a:pt x="100" y="51"/>
                    <a:pt x="101" y="56"/>
                    <a:pt x="101" y="62"/>
                  </a:cubicBezTo>
                  <a:cubicBezTo>
                    <a:pt x="101" y="81"/>
                    <a:pt x="86" y="97"/>
                    <a:pt x="67" y="97"/>
                  </a:cubicBezTo>
                  <a:cubicBezTo>
                    <a:pt x="48" y="97"/>
                    <a:pt x="32" y="81"/>
                    <a:pt x="32" y="62"/>
                  </a:cubicBezTo>
                  <a:cubicBezTo>
                    <a:pt x="32" y="56"/>
                    <a:pt x="34" y="51"/>
                    <a:pt x="36" y="46"/>
                  </a:cubicBezTo>
                  <a:close/>
                  <a:moveTo>
                    <a:pt x="109" y="9"/>
                  </a:moveTo>
                  <a:cubicBezTo>
                    <a:pt x="105" y="9"/>
                    <a:pt x="101" y="13"/>
                    <a:pt x="101" y="17"/>
                  </a:cubicBezTo>
                  <a:cubicBezTo>
                    <a:pt x="101" y="24"/>
                    <a:pt x="101" y="24"/>
                    <a:pt x="101" y="24"/>
                  </a:cubicBezTo>
                  <a:cubicBezTo>
                    <a:pt x="101" y="28"/>
                    <a:pt x="105" y="32"/>
                    <a:pt x="109" y="32"/>
                  </a:cubicBezTo>
                  <a:cubicBezTo>
                    <a:pt x="116" y="32"/>
                    <a:pt x="116" y="32"/>
                    <a:pt x="116" y="32"/>
                  </a:cubicBezTo>
                  <a:cubicBezTo>
                    <a:pt x="121" y="32"/>
                    <a:pt x="124" y="28"/>
                    <a:pt x="124" y="24"/>
                  </a:cubicBezTo>
                  <a:cubicBezTo>
                    <a:pt x="124" y="17"/>
                    <a:pt x="124" y="17"/>
                    <a:pt x="124" y="17"/>
                  </a:cubicBezTo>
                  <a:cubicBezTo>
                    <a:pt x="124" y="13"/>
                    <a:pt x="121" y="9"/>
                    <a:pt x="116" y="9"/>
                  </a:cubicBezTo>
                  <a:lnTo>
                    <a:pt x="109" y="9"/>
                  </a:lnTo>
                  <a:close/>
                  <a:moveTo>
                    <a:pt x="32" y="0"/>
                  </a:moveTo>
                  <a:cubicBezTo>
                    <a:pt x="32" y="27"/>
                    <a:pt x="32" y="27"/>
                    <a:pt x="32" y="27"/>
                  </a:cubicBezTo>
                  <a:cubicBezTo>
                    <a:pt x="37" y="27"/>
                    <a:pt x="37" y="27"/>
                    <a:pt x="37" y="27"/>
                  </a:cubicBezTo>
                  <a:cubicBezTo>
                    <a:pt x="37" y="0"/>
                    <a:pt x="37" y="0"/>
                    <a:pt x="37" y="0"/>
                  </a:cubicBezTo>
                  <a:lnTo>
                    <a:pt x="32" y="0"/>
                  </a:lnTo>
                  <a:close/>
                  <a:moveTo>
                    <a:pt x="23" y="0"/>
                  </a:moveTo>
                  <a:cubicBezTo>
                    <a:pt x="23" y="27"/>
                    <a:pt x="23" y="27"/>
                    <a:pt x="23" y="27"/>
                  </a:cubicBezTo>
                  <a:cubicBezTo>
                    <a:pt x="27" y="27"/>
                    <a:pt x="27" y="27"/>
                    <a:pt x="27" y="27"/>
                  </a:cubicBezTo>
                  <a:cubicBezTo>
                    <a:pt x="27" y="0"/>
                    <a:pt x="27" y="0"/>
                    <a:pt x="27" y="0"/>
                  </a:cubicBezTo>
                  <a:lnTo>
                    <a:pt x="23" y="0"/>
                  </a:lnTo>
                  <a:close/>
                  <a:moveTo>
                    <a:pt x="67" y="90"/>
                  </a:moveTo>
                  <a:cubicBezTo>
                    <a:pt x="82" y="90"/>
                    <a:pt x="94" y="77"/>
                    <a:pt x="94" y="62"/>
                  </a:cubicBezTo>
                  <a:cubicBezTo>
                    <a:pt x="94" y="47"/>
                    <a:pt x="82" y="34"/>
                    <a:pt x="67" y="34"/>
                  </a:cubicBezTo>
                  <a:cubicBezTo>
                    <a:pt x="51" y="34"/>
                    <a:pt x="39" y="47"/>
                    <a:pt x="39" y="62"/>
                  </a:cubicBezTo>
                  <a:cubicBezTo>
                    <a:pt x="39" y="77"/>
                    <a:pt x="51" y="90"/>
                    <a:pt x="67" y="90"/>
                  </a:cubicBezTo>
                  <a:close/>
                  <a:moveTo>
                    <a:pt x="67" y="81"/>
                  </a:moveTo>
                  <a:cubicBezTo>
                    <a:pt x="77" y="81"/>
                    <a:pt x="85" y="72"/>
                    <a:pt x="85" y="62"/>
                  </a:cubicBezTo>
                  <a:cubicBezTo>
                    <a:pt x="85" y="52"/>
                    <a:pt x="77" y="44"/>
                    <a:pt x="67" y="44"/>
                  </a:cubicBezTo>
                  <a:cubicBezTo>
                    <a:pt x="56" y="44"/>
                    <a:pt x="48" y="52"/>
                    <a:pt x="48" y="62"/>
                  </a:cubicBezTo>
                  <a:cubicBezTo>
                    <a:pt x="48" y="72"/>
                    <a:pt x="56" y="81"/>
                    <a:pt x="67" y="81"/>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latin typeface="Segoe UI"/>
                <a:ea typeface="微软雅黑"/>
              </a:endParaRPr>
            </a:p>
          </p:txBody>
        </p:sp>
      </p:grpSp>
      <p:grpSp>
        <p:nvGrpSpPr>
          <p:cNvPr id="50" name="Group 9">
            <a:extLst>
              <a:ext uri="{FF2B5EF4-FFF2-40B4-BE49-F238E27FC236}">
                <a16:creationId xmlns:a16="http://schemas.microsoft.com/office/drawing/2014/main" id="{1E16D3D1-5F97-DE48-BFEF-91D45B1C826E}"/>
              </a:ext>
            </a:extLst>
          </p:cNvPr>
          <p:cNvGrpSpPr>
            <a:grpSpLocks noChangeAspect="1"/>
          </p:cNvGrpSpPr>
          <p:nvPr/>
        </p:nvGrpSpPr>
        <p:grpSpPr bwMode="auto">
          <a:xfrm>
            <a:off x="8872154" y="4352042"/>
            <a:ext cx="515028" cy="515938"/>
            <a:chOff x="1587" y="1151"/>
            <a:chExt cx="566" cy="567"/>
          </a:xfrm>
        </p:grpSpPr>
        <p:sp>
          <p:nvSpPr>
            <p:cNvPr id="51" name="Oval 10">
              <a:extLst>
                <a:ext uri="{FF2B5EF4-FFF2-40B4-BE49-F238E27FC236}">
                  <a16:creationId xmlns:a16="http://schemas.microsoft.com/office/drawing/2014/main" id="{ADB7055E-814E-234B-9916-CB71CEF2B4AC}"/>
                </a:ext>
              </a:extLst>
            </p:cNvPr>
            <p:cNvSpPr>
              <a:spLocks noChangeArrowheads="1"/>
            </p:cNvSpPr>
            <p:nvPr/>
          </p:nvSpPr>
          <p:spPr bwMode="auto">
            <a:xfrm>
              <a:off x="1587" y="1151"/>
              <a:ext cx="566" cy="567"/>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latin typeface="Segoe UI"/>
                <a:ea typeface="微软雅黑"/>
              </a:endParaRPr>
            </a:p>
          </p:txBody>
        </p:sp>
        <p:sp>
          <p:nvSpPr>
            <p:cNvPr id="52" name="Freeform 11">
              <a:extLst>
                <a:ext uri="{FF2B5EF4-FFF2-40B4-BE49-F238E27FC236}">
                  <a16:creationId xmlns:a16="http://schemas.microsoft.com/office/drawing/2014/main" id="{86AE3523-B330-AF4F-9616-EFFD71C71D22}"/>
                </a:ext>
              </a:extLst>
            </p:cNvPr>
            <p:cNvSpPr>
              <a:spLocks noEditPoints="1"/>
            </p:cNvSpPr>
            <p:nvPr/>
          </p:nvSpPr>
          <p:spPr bwMode="auto">
            <a:xfrm>
              <a:off x="1707" y="1272"/>
              <a:ext cx="316" cy="316"/>
            </a:xfrm>
            <a:custGeom>
              <a:avLst/>
              <a:gdLst>
                <a:gd name="T0" fmla="*/ 36 w 134"/>
                <a:gd name="T1" fmla="*/ 46 h 134"/>
                <a:gd name="T2" fmla="*/ 0 w 134"/>
                <a:gd name="T3" fmla="*/ 46 h 134"/>
                <a:gd name="T4" fmla="*/ 0 w 134"/>
                <a:gd name="T5" fmla="*/ 41 h 134"/>
                <a:gd name="T6" fmla="*/ 0 w 134"/>
                <a:gd name="T7" fmla="*/ 41 h 134"/>
                <a:gd name="T8" fmla="*/ 0 w 134"/>
                <a:gd name="T9" fmla="*/ 114 h 134"/>
                <a:gd name="T10" fmla="*/ 20 w 134"/>
                <a:gd name="T11" fmla="*/ 134 h 134"/>
                <a:gd name="T12" fmla="*/ 114 w 134"/>
                <a:gd name="T13" fmla="*/ 134 h 134"/>
                <a:gd name="T14" fmla="*/ 134 w 134"/>
                <a:gd name="T15" fmla="*/ 114 h 134"/>
                <a:gd name="T16" fmla="*/ 134 w 134"/>
                <a:gd name="T17" fmla="*/ 46 h 134"/>
                <a:gd name="T18" fmla="*/ 134 w 134"/>
                <a:gd name="T19" fmla="*/ 46 h 134"/>
                <a:gd name="T20" fmla="*/ 134 w 134"/>
                <a:gd name="T21" fmla="*/ 41 h 134"/>
                <a:gd name="T22" fmla="*/ 94 w 134"/>
                <a:gd name="T23" fmla="*/ 41 h 134"/>
                <a:gd name="T24" fmla="*/ 67 w 134"/>
                <a:gd name="T25" fmla="*/ 27 h 134"/>
                <a:gd name="T26" fmla="*/ 39 w 134"/>
                <a:gd name="T27" fmla="*/ 41 h 134"/>
                <a:gd name="T28" fmla="*/ 0 w 134"/>
                <a:gd name="T29" fmla="*/ 41 h 134"/>
                <a:gd name="T30" fmla="*/ 0 w 134"/>
                <a:gd name="T31" fmla="*/ 20 h 134"/>
                <a:gd name="T32" fmla="*/ 14 w 134"/>
                <a:gd name="T33" fmla="*/ 1 h 134"/>
                <a:gd name="T34" fmla="*/ 14 w 134"/>
                <a:gd name="T35" fmla="*/ 27 h 134"/>
                <a:gd name="T36" fmla="*/ 18 w 134"/>
                <a:gd name="T37" fmla="*/ 27 h 134"/>
                <a:gd name="T38" fmla="*/ 18 w 134"/>
                <a:gd name="T39" fmla="*/ 0 h 134"/>
                <a:gd name="T40" fmla="*/ 18 w 134"/>
                <a:gd name="T41" fmla="*/ 0 h 134"/>
                <a:gd name="T42" fmla="*/ 20 w 134"/>
                <a:gd name="T43" fmla="*/ 0 h 134"/>
                <a:gd name="T44" fmla="*/ 114 w 134"/>
                <a:gd name="T45" fmla="*/ 0 h 134"/>
                <a:gd name="T46" fmla="*/ 134 w 134"/>
                <a:gd name="T47" fmla="*/ 20 h 134"/>
                <a:gd name="T48" fmla="*/ 134 w 134"/>
                <a:gd name="T49" fmla="*/ 46 h 134"/>
                <a:gd name="T50" fmla="*/ 97 w 134"/>
                <a:gd name="T51" fmla="*/ 46 h 134"/>
                <a:gd name="T52" fmla="*/ 101 w 134"/>
                <a:gd name="T53" fmla="*/ 62 h 134"/>
                <a:gd name="T54" fmla="*/ 67 w 134"/>
                <a:gd name="T55" fmla="*/ 97 h 134"/>
                <a:gd name="T56" fmla="*/ 32 w 134"/>
                <a:gd name="T57" fmla="*/ 62 h 134"/>
                <a:gd name="T58" fmla="*/ 36 w 134"/>
                <a:gd name="T59" fmla="*/ 46 h 134"/>
                <a:gd name="T60" fmla="*/ 109 w 134"/>
                <a:gd name="T61" fmla="*/ 9 h 134"/>
                <a:gd name="T62" fmla="*/ 101 w 134"/>
                <a:gd name="T63" fmla="*/ 17 h 134"/>
                <a:gd name="T64" fmla="*/ 101 w 134"/>
                <a:gd name="T65" fmla="*/ 24 h 134"/>
                <a:gd name="T66" fmla="*/ 109 w 134"/>
                <a:gd name="T67" fmla="*/ 32 h 134"/>
                <a:gd name="T68" fmla="*/ 116 w 134"/>
                <a:gd name="T69" fmla="*/ 32 h 134"/>
                <a:gd name="T70" fmla="*/ 124 w 134"/>
                <a:gd name="T71" fmla="*/ 24 h 134"/>
                <a:gd name="T72" fmla="*/ 124 w 134"/>
                <a:gd name="T73" fmla="*/ 17 h 134"/>
                <a:gd name="T74" fmla="*/ 116 w 134"/>
                <a:gd name="T75" fmla="*/ 9 h 134"/>
                <a:gd name="T76" fmla="*/ 109 w 134"/>
                <a:gd name="T77" fmla="*/ 9 h 134"/>
                <a:gd name="T78" fmla="*/ 32 w 134"/>
                <a:gd name="T79" fmla="*/ 0 h 134"/>
                <a:gd name="T80" fmla="*/ 32 w 134"/>
                <a:gd name="T81" fmla="*/ 27 h 134"/>
                <a:gd name="T82" fmla="*/ 37 w 134"/>
                <a:gd name="T83" fmla="*/ 27 h 134"/>
                <a:gd name="T84" fmla="*/ 37 w 134"/>
                <a:gd name="T85" fmla="*/ 0 h 134"/>
                <a:gd name="T86" fmla="*/ 32 w 134"/>
                <a:gd name="T87" fmla="*/ 0 h 134"/>
                <a:gd name="T88" fmla="*/ 23 w 134"/>
                <a:gd name="T89" fmla="*/ 0 h 134"/>
                <a:gd name="T90" fmla="*/ 23 w 134"/>
                <a:gd name="T91" fmla="*/ 27 h 134"/>
                <a:gd name="T92" fmla="*/ 27 w 134"/>
                <a:gd name="T93" fmla="*/ 27 h 134"/>
                <a:gd name="T94" fmla="*/ 27 w 134"/>
                <a:gd name="T95" fmla="*/ 0 h 134"/>
                <a:gd name="T96" fmla="*/ 23 w 134"/>
                <a:gd name="T97" fmla="*/ 0 h 134"/>
                <a:gd name="T98" fmla="*/ 67 w 134"/>
                <a:gd name="T99" fmla="*/ 90 h 134"/>
                <a:gd name="T100" fmla="*/ 94 w 134"/>
                <a:gd name="T101" fmla="*/ 62 h 134"/>
                <a:gd name="T102" fmla="*/ 67 w 134"/>
                <a:gd name="T103" fmla="*/ 34 h 134"/>
                <a:gd name="T104" fmla="*/ 39 w 134"/>
                <a:gd name="T105" fmla="*/ 62 h 134"/>
                <a:gd name="T106" fmla="*/ 67 w 134"/>
                <a:gd name="T107" fmla="*/ 90 h 134"/>
                <a:gd name="T108" fmla="*/ 67 w 134"/>
                <a:gd name="T109" fmla="*/ 81 h 134"/>
                <a:gd name="T110" fmla="*/ 85 w 134"/>
                <a:gd name="T111" fmla="*/ 62 h 134"/>
                <a:gd name="T112" fmla="*/ 67 w 134"/>
                <a:gd name="T113" fmla="*/ 44 h 134"/>
                <a:gd name="T114" fmla="*/ 48 w 134"/>
                <a:gd name="T115" fmla="*/ 62 h 134"/>
                <a:gd name="T116" fmla="*/ 67 w 134"/>
                <a:gd name="T117" fmla="*/ 81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34" h="134">
                  <a:moveTo>
                    <a:pt x="36" y="46"/>
                  </a:moveTo>
                  <a:cubicBezTo>
                    <a:pt x="0" y="46"/>
                    <a:pt x="0" y="46"/>
                    <a:pt x="0" y="46"/>
                  </a:cubicBezTo>
                  <a:cubicBezTo>
                    <a:pt x="0" y="41"/>
                    <a:pt x="0" y="41"/>
                    <a:pt x="0" y="41"/>
                  </a:cubicBezTo>
                  <a:cubicBezTo>
                    <a:pt x="0" y="41"/>
                    <a:pt x="0" y="41"/>
                    <a:pt x="0" y="41"/>
                  </a:cubicBezTo>
                  <a:cubicBezTo>
                    <a:pt x="0" y="86"/>
                    <a:pt x="0" y="114"/>
                    <a:pt x="0" y="114"/>
                  </a:cubicBezTo>
                  <a:cubicBezTo>
                    <a:pt x="0" y="134"/>
                    <a:pt x="20" y="134"/>
                    <a:pt x="20" y="134"/>
                  </a:cubicBezTo>
                  <a:cubicBezTo>
                    <a:pt x="114" y="134"/>
                    <a:pt x="114" y="134"/>
                    <a:pt x="114" y="134"/>
                  </a:cubicBezTo>
                  <a:cubicBezTo>
                    <a:pt x="114" y="134"/>
                    <a:pt x="134" y="134"/>
                    <a:pt x="134" y="114"/>
                  </a:cubicBezTo>
                  <a:cubicBezTo>
                    <a:pt x="134" y="46"/>
                    <a:pt x="134" y="46"/>
                    <a:pt x="134" y="46"/>
                  </a:cubicBezTo>
                  <a:cubicBezTo>
                    <a:pt x="134" y="46"/>
                    <a:pt x="134" y="46"/>
                    <a:pt x="134" y="46"/>
                  </a:cubicBezTo>
                  <a:cubicBezTo>
                    <a:pt x="134" y="41"/>
                    <a:pt x="134" y="41"/>
                    <a:pt x="134" y="41"/>
                  </a:cubicBezTo>
                  <a:cubicBezTo>
                    <a:pt x="94" y="41"/>
                    <a:pt x="94" y="41"/>
                    <a:pt x="94" y="41"/>
                  </a:cubicBezTo>
                  <a:cubicBezTo>
                    <a:pt x="88" y="33"/>
                    <a:pt x="78" y="27"/>
                    <a:pt x="67" y="27"/>
                  </a:cubicBezTo>
                  <a:cubicBezTo>
                    <a:pt x="55" y="27"/>
                    <a:pt x="45" y="33"/>
                    <a:pt x="39" y="41"/>
                  </a:cubicBezTo>
                  <a:cubicBezTo>
                    <a:pt x="0" y="41"/>
                    <a:pt x="0" y="41"/>
                    <a:pt x="0" y="41"/>
                  </a:cubicBezTo>
                  <a:cubicBezTo>
                    <a:pt x="0" y="35"/>
                    <a:pt x="0" y="27"/>
                    <a:pt x="0" y="20"/>
                  </a:cubicBezTo>
                  <a:cubicBezTo>
                    <a:pt x="0" y="7"/>
                    <a:pt x="8" y="2"/>
                    <a:pt x="14" y="1"/>
                  </a:cubicBezTo>
                  <a:cubicBezTo>
                    <a:pt x="14" y="27"/>
                    <a:pt x="14" y="27"/>
                    <a:pt x="14" y="27"/>
                  </a:cubicBezTo>
                  <a:cubicBezTo>
                    <a:pt x="18" y="27"/>
                    <a:pt x="18" y="27"/>
                    <a:pt x="18" y="27"/>
                  </a:cubicBezTo>
                  <a:cubicBezTo>
                    <a:pt x="18" y="0"/>
                    <a:pt x="18" y="0"/>
                    <a:pt x="18" y="0"/>
                  </a:cubicBezTo>
                  <a:cubicBezTo>
                    <a:pt x="18" y="0"/>
                    <a:pt x="18" y="0"/>
                    <a:pt x="18" y="0"/>
                  </a:cubicBezTo>
                  <a:cubicBezTo>
                    <a:pt x="19" y="0"/>
                    <a:pt x="20" y="0"/>
                    <a:pt x="20" y="0"/>
                  </a:cubicBezTo>
                  <a:cubicBezTo>
                    <a:pt x="114" y="0"/>
                    <a:pt x="114" y="0"/>
                    <a:pt x="114" y="0"/>
                  </a:cubicBezTo>
                  <a:cubicBezTo>
                    <a:pt x="114" y="0"/>
                    <a:pt x="134" y="0"/>
                    <a:pt x="134" y="20"/>
                  </a:cubicBezTo>
                  <a:cubicBezTo>
                    <a:pt x="134" y="46"/>
                    <a:pt x="134" y="46"/>
                    <a:pt x="134" y="46"/>
                  </a:cubicBezTo>
                  <a:cubicBezTo>
                    <a:pt x="97" y="46"/>
                    <a:pt x="97" y="46"/>
                    <a:pt x="97" y="46"/>
                  </a:cubicBezTo>
                  <a:cubicBezTo>
                    <a:pt x="100" y="51"/>
                    <a:pt x="101" y="56"/>
                    <a:pt x="101" y="62"/>
                  </a:cubicBezTo>
                  <a:cubicBezTo>
                    <a:pt x="101" y="81"/>
                    <a:pt x="86" y="97"/>
                    <a:pt x="67" y="97"/>
                  </a:cubicBezTo>
                  <a:cubicBezTo>
                    <a:pt x="48" y="97"/>
                    <a:pt x="32" y="81"/>
                    <a:pt x="32" y="62"/>
                  </a:cubicBezTo>
                  <a:cubicBezTo>
                    <a:pt x="32" y="56"/>
                    <a:pt x="34" y="51"/>
                    <a:pt x="36" y="46"/>
                  </a:cubicBezTo>
                  <a:close/>
                  <a:moveTo>
                    <a:pt x="109" y="9"/>
                  </a:moveTo>
                  <a:cubicBezTo>
                    <a:pt x="105" y="9"/>
                    <a:pt x="101" y="13"/>
                    <a:pt x="101" y="17"/>
                  </a:cubicBezTo>
                  <a:cubicBezTo>
                    <a:pt x="101" y="24"/>
                    <a:pt x="101" y="24"/>
                    <a:pt x="101" y="24"/>
                  </a:cubicBezTo>
                  <a:cubicBezTo>
                    <a:pt x="101" y="28"/>
                    <a:pt x="105" y="32"/>
                    <a:pt x="109" y="32"/>
                  </a:cubicBezTo>
                  <a:cubicBezTo>
                    <a:pt x="116" y="32"/>
                    <a:pt x="116" y="32"/>
                    <a:pt x="116" y="32"/>
                  </a:cubicBezTo>
                  <a:cubicBezTo>
                    <a:pt x="121" y="32"/>
                    <a:pt x="124" y="28"/>
                    <a:pt x="124" y="24"/>
                  </a:cubicBezTo>
                  <a:cubicBezTo>
                    <a:pt x="124" y="17"/>
                    <a:pt x="124" y="17"/>
                    <a:pt x="124" y="17"/>
                  </a:cubicBezTo>
                  <a:cubicBezTo>
                    <a:pt x="124" y="13"/>
                    <a:pt x="121" y="9"/>
                    <a:pt x="116" y="9"/>
                  </a:cubicBezTo>
                  <a:lnTo>
                    <a:pt x="109" y="9"/>
                  </a:lnTo>
                  <a:close/>
                  <a:moveTo>
                    <a:pt x="32" y="0"/>
                  </a:moveTo>
                  <a:cubicBezTo>
                    <a:pt x="32" y="27"/>
                    <a:pt x="32" y="27"/>
                    <a:pt x="32" y="27"/>
                  </a:cubicBezTo>
                  <a:cubicBezTo>
                    <a:pt x="37" y="27"/>
                    <a:pt x="37" y="27"/>
                    <a:pt x="37" y="27"/>
                  </a:cubicBezTo>
                  <a:cubicBezTo>
                    <a:pt x="37" y="0"/>
                    <a:pt x="37" y="0"/>
                    <a:pt x="37" y="0"/>
                  </a:cubicBezTo>
                  <a:lnTo>
                    <a:pt x="32" y="0"/>
                  </a:lnTo>
                  <a:close/>
                  <a:moveTo>
                    <a:pt x="23" y="0"/>
                  </a:moveTo>
                  <a:cubicBezTo>
                    <a:pt x="23" y="27"/>
                    <a:pt x="23" y="27"/>
                    <a:pt x="23" y="27"/>
                  </a:cubicBezTo>
                  <a:cubicBezTo>
                    <a:pt x="27" y="27"/>
                    <a:pt x="27" y="27"/>
                    <a:pt x="27" y="27"/>
                  </a:cubicBezTo>
                  <a:cubicBezTo>
                    <a:pt x="27" y="0"/>
                    <a:pt x="27" y="0"/>
                    <a:pt x="27" y="0"/>
                  </a:cubicBezTo>
                  <a:lnTo>
                    <a:pt x="23" y="0"/>
                  </a:lnTo>
                  <a:close/>
                  <a:moveTo>
                    <a:pt x="67" y="90"/>
                  </a:moveTo>
                  <a:cubicBezTo>
                    <a:pt x="82" y="90"/>
                    <a:pt x="94" y="77"/>
                    <a:pt x="94" y="62"/>
                  </a:cubicBezTo>
                  <a:cubicBezTo>
                    <a:pt x="94" y="47"/>
                    <a:pt x="82" y="34"/>
                    <a:pt x="67" y="34"/>
                  </a:cubicBezTo>
                  <a:cubicBezTo>
                    <a:pt x="51" y="34"/>
                    <a:pt x="39" y="47"/>
                    <a:pt x="39" y="62"/>
                  </a:cubicBezTo>
                  <a:cubicBezTo>
                    <a:pt x="39" y="77"/>
                    <a:pt x="51" y="90"/>
                    <a:pt x="67" y="90"/>
                  </a:cubicBezTo>
                  <a:close/>
                  <a:moveTo>
                    <a:pt x="67" y="81"/>
                  </a:moveTo>
                  <a:cubicBezTo>
                    <a:pt x="77" y="81"/>
                    <a:pt x="85" y="72"/>
                    <a:pt x="85" y="62"/>
                  </a:cubicBezTo>
                  <a:cubicBezTo>
                    <a:pt x="85" y="52"/>
                    <a:pt x="77" y="44"/>
                    <a:pt x="67" y="44"/>
                  </a:cubicBezTo>
                  <a:cubicBezTo>
                    <a:pt x="56" y="44"/>
                    <a:pt x="48" y="52"/>
                    <a:pt x="48" y="62"/>
                  </a:cubicBezTo>
                  <a:cubicBezTo>
                    <a:pt x="48" y="72"/>
                    <a:pt x="56" y="81"/>
                    <a:pt x="67" y="81"/>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latin typeface="Segoe UI"/>
                <a:ea typeface="微软雅黑"/>
              </a:endParaRPr>
            </a:p>
          </p:txBody>
        </p:sp>
      </p:grpSp>
      <p:sp>
        <p:nvSpPr>
          <p:cNvPr id="53" name="矩形 39">
            <a:extLst>
              <a:ext uri="{FF2B5EF4-FFF2-40B4-BE49-F238E27FC236}">
                <a16:creationId xmlns:a16="http://schemas.microsoft.com/office/drawing/2014/main" id="{C2CF948C-5223-2840-86E4-F3E5679F2CFF}"/>
              </a:ext>
            </a:extLst>
          </p:cNvPr>
          <p:cNvSpPr/>
          <p:nvPr/>
        </p:nvSpPr>
        <p:spPr>
          <a:xfrm>
            <a:off x="4353756" y="637190"/>
            <a:ext cx="3765579" cy="453394"/>
          </a:xfrm>
          <a:prstGeom prst="rect">
            <a:avLst/>
          </a:prstGeom>
        </p:spPr>
        <p:txBody>
          <a:bodyPr wrap="square">
            <a:spAutoFit/>
          </a:bodyPr>
          <a:lstStyle/>
          <a:p>
            <a:pPr algn="ctr">
              <a:lnSpc>
                <a:spcPct val="130000"/>
              </a:lnSpc>
            </a:pPr>
            <a:r>
              <a:rPr lang="en-US" altLang="zh-CN" sz="2000" b="1" dirty="0">
                <a:latin typeface="微软雅黑" charset="0"/>
                <a:ea typeface="微软雅黑" charset="0"/>
              </a:rPr>
              <a:t>Models for Return</a:t>
            </a:r>
            <a:endParaRPr lang="zh-CN" altLang="en-US" sz="2000" b="1" dirty="0">
              <a:latin typeface="微软雅黑" charset="0"/>
              <a:ea typeface="微软雅黑" charset="0"/>
            </a:endParaRPr>
          </a:p>
        </p:txBody>
      </p:sp>
    </p:spTree>
    <p:extLst>
      <p:ext uri="{BB962C8B-B14F-4D97-AF65-F5344CB8AC3E}">
        <p14:creationId xmlns:p14="http://schemas.microsoft.com/office/powerpoint/2010/main" val="12113489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265304" y="220133"/>
            <a:ext cx="4062856" cy="389467"/>
          </a:xfrm>
        </p:spPr>
        <p:txBody>
          <a:bodyPr/>
          <a:lstStyle/>
          <a:p>
            <a:r>
              <a:rPr kumimoji="1" lang="en-US" altLang="zh-CN" dirty="0"/>
              <a:t>PART</a:t>
            </a:r>
            <a:r>
              <a:rPr kumimoji="1" lang="zh-CN" altLang="en-US" dirty="0"/>
              <a:t> </a:t>
            </a:r>
            <a:r>
              <a:rPr kumimoji="1" lang="en-US" altLang="zh-CN" dirty="0"/>
              <a:t>TWO</a:t>
            </a:r>
            <a:r>
              <a:rPr kumimoji="1" lang="zh-CN" altLang="en-US" dirty="0"/>
              <a:t> </a:t>
            </a:r>
            <a:r>
              <a:rPr kumimoji="1" lang="en-US" altLang="zh-CN" dirty="0"/>
              <a:t>Facebook Stock Return Analysis</a:t>
            </a:r>
            <a:endParaRPr kumimoji="1" lang="zh-CN" altLang="en-US" dirty="0"/>
          </a:p>
        </p:txBody>
      </p:sp>
      <p:sp>
        <p:nvSpPr>
          <p:cNvPr id="6" name="Google Shape;88;p17">
            <a:extLst>
              <a:ext uri="{FF2B5EF4-FFF2-40B4-BE49-F238E27FC236}">
                <a16:creationId xmlns:a16="http://schemas.microsoft.com/office/drawing/2014/main" id="{35D76442-FEA9-0C4F-92E2-4CA08E9095E1}"/>
              </a:ext>
            </a:extLst>
          </p:cNvPr>
          <p:cNvSpPr txBox="1">
            <a:spLocks/>
          </p:cNvSpPr>
          <p:nvPr/>
        </p:nvSpPr>
        <p:spPr>
          <a:xfrm>
            <a:off x="1363260" y="935545"/>
            <a:ext cx="8368200" cy="686100"/>
          </a:xfrm>
          <a:prstGeom prst="rect">
            <a:avLst/>
          </a:prstGeom>
        </p:spPr>
        <p:txBody>
          <a:bodyPr spcFirstLastPara="1" wrap="square" lIns="91425" tIns="91425" rIns="91425" bIns="91425"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0"/>
              </a:spcBef>
              <a:buClr>
                <a:srgbClr val="000000"/>
              </a:buClr>
              <a:buSzPts val="1100"/>
              <a:buFont typeface="Arial"/>
              <a:buNone/>
            </a:pPr>
            <a:r>
              <a:rPr lang="en-US" sz="3600" b="1"/>
              <a:t>GARCH (1,1) - Daily Return</a:t>
            </a:r>
          </a:p>
        </p:txBody>
      </p:sp>
      <p:sp>
        <p:nvSpPr>
          <p:cNvPr id="7" name="Google Shape;90;p17">
            <a:extLst>
              <a:ext uri="{FF2B5EF4-FFF2-40B4-BE49-F238E27FC236}">
                <a16:creationId xmlns:a16="http://schemas.microsoft.com/office/drawing/2014/main" id="{05EFF8E2-F2CE-0749-824C-3358C170076B}"/>
              </a:ext>
            </a:extLst>
          </p:cNvPr>
          <p:cNvSpPr txBox="1"/>
          <p:nvPr/>
        </p:nvSpPr>
        <p:spPr>
          <a:xfrm>
            <a:off x="3522810" y="1947590"/>
            <a:ext cx="490999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dirty="0"/>
              <a:t>Mu=0.1, Omega=2.5, Alpha=0.2, Beta=0.3</a:t>
            </a:r>
            <a:endParaRPr dirty="0"/>
          </a:p>
        </p:txBody>
      </p:sp>
      <p:pic>
        <p:nvPicPr>
          <p:cNvPr id="8" name="Google Shape;89;p17">
            <a:extLst>
              <a:ext uri="{FF2B5EF4-FFF2-40B4-BE49-F238E27FC236}">
                <a16:creationId xmlns:a16="http://schemas.microsoft.com/office/drawing/2014/main" id="{D5230EDA-8E8C-3248-8A8B-734D86EB009F}"/>
              </a:ext>
            </a:extLst>
          </p:cNvPr>
          <p:cNvPicPr preferRelativeResize="0"/>
          <p:nvPr/>
        </p:nvPicPr>
        <p:blipFill>
          <a:blip r:embed="rId3">
            <a:alphaModFix/>
          </a:blip>
          <a:stretch>
            <a:fillRect/>
          </a:stretch>
        </p:blipFill>
        <p:spPr>
          <a:xfrm>
            <a:off x="1363260" y="2440190"/>
            <a:ext cx="9144002" cy="3262650"/>
          </a:xfrm>
          <a:prstGeom prst="rect">
            <a:avLst/>
          </a:prstGeom>
          <a:noFill/>
          <a:ln>
            <a:noFill/>
          </a:ln>
        </p:spPr>
      </p:pic>
      <p:sp>
        <p:nvSpPr>
          <p:cNvPr id="9" name="Rectangle 8">
            <a:extLst>
              <a:ext uri="{FF2B5EF4-FFF2-40B4-BE49-F238E27FC236}">
                <a16:creationId xmlns:a16="http://schemas.microsoft.com/office/drawing/2014/main" id="{02019931-496D-1D4C-A7F3-2BA42C2C6649}"/>
              </a:ext>
            </a:extLst>
          </p:cNvPr>
          <p:cNvSpPr/>
          <p:nvPr/>
        </p:nvSpPr>
        <p:spPr>
          <a:xfrm>
            <a:off x="2816671" y="4270780"/>
            <a:ext cx="6172580" cy="1169551"/>
          </a:xfrm>
          <a:prstGeom prst="rect">
            <a:avLst/>
          </a:prstGeom>
        </p:spPr>
        <p:txBody>
          <a:bodyPr wrap="square">
            <a:spAutoFit/>
          </a:bodyPr>
          <a:lstStyle/>
          <a:p>
            <a:r>
              <a:rPr lang="en-US" sz="1400" dirty="0"/>
              <a:t>sigma2[t] = omega + alpha*(Y[t-1]-mu)**2 + beta*sigma2[t-1]</a:t>
            </a:r>
          </a:p>
          <a:p>
            <a:endParaRPr lang="en-US" sz="1400" dirty="0"/>
          </a:p>
          <a:p>
            <a:r>
              <a:rPr lang="en-US" sz="1400" dirty="0"/>
              <a:t>Y[t] = mu + err[t]*sqrt(sigma2[t])</a:t>
            </a:r>
          </a:p>
          <a:p>
            <a:endParaRPr lang="en-US" sz="1400" dirty="0"/>
          </a:p>
          <a:p>
            <a:r>
              <a:rPr lang="en-US" sz="1400" dirty="0" err="1"/>
              <a:t>GARCH_t</a:t>
            </a:r>
            <a:r>
              <a:rPr lang="en-US" sz="1400" dirty="0"/>
              <a:t>[t] = 0.5*(log(2*pi) + log(sigma2[t]) + (Y[t]-mu)**2/sigma2[t])</a:t>
            </a:r>
          </a:p>
        </p:txBody>
      </p:sp>
    </p:spTree>
    <p:extLst>
      <p:ext uri="{BB962C8B-B14F-4D97-AF65-F5344CB8AC3E}">
        <p14:creationId xmlns:p14="http://schemas.microsoft.com/office/powerpoint/2010/main" val="3317222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265304" y="220133"/>
            <a:ext cx="4113656" cy="389467"/>
          </a:xfrm>
        </p:spPr>
        <p:txBody>
          <a:bodyPr/>
          <a:lstStyle/>
          <a:p>
            <a:r>
              <a:rPr kumimoji="1" lang="en-US" altLang="zh-CN" dirty="0"/>
              <a:t>PART</a:t>
            </a:r>
            <a:r>
              <a:rPr kumimoji="1" lang="zh-CN" altLang="en-US" dirty="0"/>
              <a:t> </a:t>
            </a:r>
            <a:r>
              <a:rPr kumimoji="1" lang="en-US" altLang="zh-CN" dirty="0"/>
              <a:t>TWO</a:t>
            </a:r>
            <a:r>
              <a:rPr kumimoji="1" lang="zh-CN" altLang="en-US" dirty="0"/>
              <a:t> </a:t>
            </a:r>
            <a:r>
              <a:rPr kumimoji="1" lang="en-US" altLang="zh-CN" dirty="0"/>
              <a:t>Facebook Stock Return Analysis</a:t>
            </a:r>
            <a:endParaRPr kumimoji="1" lang="zh-CN" altLang="en-US" dirty="0"/>
          </a:p>
        </p:txBody>
      </p:sp>
      <p:sp>
        <p:nvSpPr>
          <p:cNvPr id="6" name="Google Shape;88;p17">
            <a:extLst>
              <a:ext uri="{FF2B5EF4-FFF2-40B4-BE49-F238E27FC236}">
                <a16:creationId xmlns:a16="http://schemas.microsoft.com/office/drawing/2014/main" id="{35D76442-FEA9-0C4F-92E2-4CA08E9095E1}"/>
              </a:ext>
            </a:extLst>
          </p:cNvPr>
          <p:cNvSpPr txBox="1">
            <a:spLocks/>
          </p:cNvSpPr>
          <p:nvPr/>
        </p:nvSpPr>
        <p:spPr>
          <a:xfrm>
            <a:off x="1363260" y="935545"/>
            <a:ext cx="8368200" cy="686100"/>
          </a:xfrm>
          <a:prstGeom prst="rect">
            <a:avLst/>
          </a:prstGeom>
        </p:spPr>
        <p:txBody>
          <a:bodyPr spcFirstLastPara="1" wrap="square" lIns="91425" tIns="91425" rIns="91425" bIns="91425"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0"/>
              </a:spcBef>
              <a:buClr>
                <a:srgbClr val="000000"/>
              </a:buClr>
              <a:buSzPts val="1100"/>
              <a:buFont typeface="Arial"/>
              <a:buNone/>
            </a:pPr>
            <a:r>
              <a:rPr lang="en-US" sz="3600" b="1" dirty="0"/>
              <a:t>GARCH-t (1,1) - Daily Return</a:t>
            </a:r>
          </a:p>
        </p:txBody>
      </p:sp>
      <p:sp>
        <p:nvSpPr>
          <p:cNvPr id="7" name="Google Shape;90;p17">
            <a:extLst>
              <a:ext uri="{FF2B5EF4-FFF2-40B4-BE49-F238E27FC236}">
                <a16:creationId xmlns:a16="http://schemas.microsoft.com/office/drawing/2014/main" id="{05EFF8E2-F2CE-0749-824C-3358C170076B}"/>
              </a:ext>
            </a:extLst>
          </p:cNvPr>
          <p:cNvSpPr txBox="1"/>
          <p:nvPr/>
        </p:nvSpPr>
        <p:spPr>
          <a:xfrm>
            <a:off x="3522810" y="1947590"/>
            <a:ext cx="570247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dirty="0"/>
              <a:t>Mu=0.1, Omega=2.5, Alpha=0.2, Beta=0.3, DF = 5</a:t>
            </a:r>
            <a:endParaRPr dirty="0"/>
          </a:p>
        </p:txBody>
      </p:sp>
      <p:pic>
        <p:nvPicPr>
          <p:cNvPr id="10" name="Google Shape;96;p18">
            <a:extLst>
              <a:ext uri="{FF2B5EF4-FFF2-40B4-BE49-F238E27FC236}">
                <a16:creationId xmlns:a16="http://schemas.microsoft.com/office/drawing/2014/main" id="{1C26960D-FA75-CC4E-AAE8-795DEA280B7B}"/>
              </a:ext>
            </a:extLst>
          </p:cNvPr>
          <p:cNvPicPr preferRelativeResize="0"/>
          <p:nvPr/>
        </p:nvPicPr>
        <p:blipFill>
          <a:blip r:embed="rId3">
            <a:alphaModFix/>
          </a:blip>
          <a:stretch>
            <a:fillRect/>
          </a:stretch>
        </p:blipFill>
        <p:spPr>
          <a:xfrm>
            <a:off x="1363260" y="2440190"/>
            <a:ext cx="9207851" cy="3290700"/>
          </a:xfrm>
          <a:prstGeom prst="rect">
            <a:avLst/>
          </a:prstGeom>
          <a:noFill/>
          <a:ln>
            <a:noFill/>
          </a:ln>
        </p:spPr>
      </p:pic>
      <p:sp>
        <p:nvSpPr>
          <p:cNvPr id="12" name="Rectangle 11">
            <a:extLst>
              <a:ext uri="{FF2B5EF4-FFF2-40B4-BE49-F238E27FC236}">
                <a16:creationId xmlns:a16="http://schemas.microsoft.com/office/drawing/2014/main" id="{D503839A-9748-214C-B84A-505675AC12A2}"/>
              </a:ext>
            </a:extLst>
          </p:cNvPr>
          <p:cNvSpPr/>
          <p:nvPr/>
        </p:nvSpPr>
        <p:spPr>
          <a:xfrm>
            <a:off x="2915430" y="4085540"/>
            <a:ext cx="6361139" cy="1169551"/>
          </a:xfrm>
          <a:prstGeom prst="rect">
            <a:avLst/>
          </a:prstGeom>
        </p:spPr>
        <p:txBody>
          <a:bodyPr wrap="square">
            <a:spAutoFit/>
          </a:bodyPr>
          <a:lstStyle/>
          <a:p>
            <a:r>
              <a:rPr lang="en-US" sz="1400" dirty="0"/>
              <a:t>sigma2[t] = omega + alpha*(Y[t-1]-mu)**2 + beta*sigma2[t-1]</a:t>
            </a:r>
          </a:p>
          <a:p>
            <a:endParaRPr lang="en-US" sz="1400" dirty="0"/>
          </a:p>
          <a:p>
            <a:r>
              <a:rPr lang="en-US" sz="1400" dirty="0"/>
              <a:t>Y[t] = mu + err[t]*sqrt(sigma2[t])</a:t>
            </a:r>
          </a:p>
          <a:p>
            <a:endParaRPr lang="en-US" sz="1400" dirty="0"/>
          </a:p>
          <a:p>
            <a:r>
              <a:rPr lang="en-US" sz="1400" dirty="0" err="1"/>
              <a:t>GARCH_t</a:t>
            </a:r>
            <a:r>
              <a:rPr lang="en-US" sz="1400" dirty="0"/>
              <a:t>[t] = 0.5*(log(2*pi) + log(sigma2[t]) + (Y[t]-mu)**2/sigma2[t])</a:t>
            </a:r>
          </a:p>
        </p:txBody>
      </p:sp>
    </p:spTree>
    <p:extLst>
      <p:ext uri="{BB962C8B-B14F-4D97-AF65-F5344CB8AC3E}">
        <p14:creationId xmlns:p14="http://schemas.microsoft.com/office/powerpoint/2010/main" val="2520931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7772400" y="220133"/>
            <a:ext cx="4114799" cy="389467"/>
          </a:xfrm>
        </p:spPr>
        <p:txBody>
          <a:bodyPr/>
          <a:lstStyle/>
          <a:p>
            <a:r>
              <a:rPr kumimoji="1" lang="en-US" altLang="zh-CN" dirty="0"/>
              <a:t>PART</a:t>
            </a:r>
            <a:r>
              <a:rPr kumimoji="1" lang="zh-CN" altLang="en-US" dirty="0"/>
              <a:t> </a:t>
            </a:r>
            <a:r>
              <a:rPr kumimoji="1" lang="en-US" altLang="zh-CN" dirty="0"/>
              <a:t>TWO</a:t>
            </a:r>
            <a:r>
              <a:rPr kumimoji="1" lang="zh-CN" altLang="en-US" dirty="0"/>
              <a:t> </a:t>
            </a:r>
            <a:r>
              <a:rPr kumimoji="1" lang="en-US" altLang="zh-CN" dirty="0"/>
              <a:t>Facebook Stock Return Analysis</a:t>
            </a:r>
            <a:endParaRPr kumimoji="1" lang="zh-CN" altLang="en-US" dirty="0"/>
          </a:p>
        </p:txBody>
      </p:sp>
      <p:sp>
        <p:nvSpPr>
          <p:cNvPr id="39" name="矩形 38"/>
          <p:cNvSpPr/>
          <p:nvPr/>
        </p:nvSpPr>
        <p:spPr>
          <a:xfrm>
            <a:off x="5512663" y="3118574"/>
            <a:ext cx="1405512" cy="338554"/>
          </a:xfrm>
          <a:prstGeom prst="rect">
            <a:avLst/>
          </a:prstGeom>
        </p:spPr>
        <p:txBody>
          <a:bodyPr wrap="square">
            <a:spAutoFit/>
          </a:bodyPr>
          <a:lstStyle/>
          <a:p>
            <a:r>
              <a:rPr lang="en-US" altLang="zh-CN" sz="1600" b="1" dirty="0">
                <a:solidFill>
                  <a:srgbClr val="000000"/>
                </a:solidFill>
                <a:latin typeface="Segoe UI"/>
                <a:ea typeface="微软雅黑"/>
              </a:rPr>
              <a:t>Kalman Filter</a:t>
            </a:r>
            <a:endParaRPr lang="zh-CN" altLang="en-US" sz="1600" b="1" dirty="0">
              <a:solidFill>
                <a:srgbClr val="000000"/>
              </a:solidFill>
              <a:latin typeface="Segoe UI"/>
              <a:ea typeface="微软雅黑"/>
            </a:endParaRPr>
          </a:p>
        </p:txBody>
      </p:sp>
      <p:sp>
        <p:nvSpPr>
          <p:cNvPr id="40" name="矩形 39"/>
          <p:cNvSpPr/>
          <p:nvPr/>
        </p:nvSpPr>
        <p:spPr>
          <a:xfrm>
            <a:off x="4616873" y="3524003"/>
            <a:ext cx="3197091" cy="1815882"/>
          </a:xfrm>
          <a:prstGeom prst="rect">
            <a:avLst/>
          </a:prstGeom>
        </p:spPr>
        <p:txBody>
          <a:bodyPr wrap="square">
            <a:spAutoFit/>
          </a:bodyPr>
          <a:lstStyle/>
          <a:p>
            <a:r>
              <a:rPr lang="en-US" sz="1400" dirty="0"/>
              <a:t>The filtering problem is that there is unobserved variable (a ''state'' variable) that evolves by some law of motion and there are observed variables that are related to the unobserved state. The Kalman Filter allows inference to be done in the basic state space model.</a:t>
            </a:r>
          </a:p>
        </p:txBody>
      </p:sp>
      <p:grpSp>
        <p:nvGrpSpPr>
          <p:cNvPr id="27" name="Group 9">
            <a:extLst>
              <a:ext uri="{FF2B5EF4-FFF2-40B4-BE49-F238E27FC236}">
                <a16:creationId xmlns:a16="http://schemas.microsoft.com/office/drawing/2014/main" id="{EA0476F7-433A-0E47-956C-170C5537860A}"/>
              </a:ext>
            </a:extLst>
          </p:cNvPr>
          <p:cNvGrpSpPr>
            <a:grpSpLocks noChangeAspect="1"/>
          </p:cNvGrpSpPr>
          <p:nvPr/>
        </p:nvGrpSpPr>
        <p:grpSpPr bwMode="auto">
          <a:xfrm>
            <a:off x="5778269" y="2170397"/>
            <a:ext cx="874301" cy="875846"/>
            <a:chOff x="1587" y="1151"/>
            <a:chExt cx="566" cy="567"/>
          </a:xfrm>
        </p:grpSpPr>
        <p:sp>
          <p:nvSpPr>
            <p:cNvPr id="33" name="Oval 10">
              <a:extLst>
                <a:ext uri="{FF2B5EF4-FFF2-40B4-BE49-F238E27FC236}">
                  <a16:creationId xmlns:a16="http://schemas.microsoft.com/office/drawing/2014/main" id="{50D2D5FF-0AC5-DA49-A57B-DC6DAFFEF799}"/>
                </a:ext>
              </a:extLst>
            </p:cNvPr>
            <p:cNvSpPr>
              <a:spLocks noChangeArrowheads="1"/>
            </p:cNvSpPr>
            <p:nvPr/>
          </p:nvSpPr>
          <p:spPr bwMode="auto">
            <a:xfrm>
              <a:off x="1587" y="1151"/>
              <a:ext cx="566" cy="567"/>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latin typeface="Segoe UI"/>
                <a:ea typeface="微软雅黑"/>
              </a:endParaRPr>
            </a:p>
          </p:txBody>
        </p:sp>
        <p:sp>
          <p:nvSpPr>
            <p:cNvPr id="49" name="Freeform 11">
              <a:extLst>
                <a:ext uri="{FF2B5EF4-FFF2-40B4-BE49-F238E27FC236}">
                  <a16:creationId xmlns:a16="http://schemas.microsoft.com/office/drawing/2014/main" id="{CFE72882-72F5-B845-B986-7EEF0147DD18}"/>
                </a:ext>
              </a:extLst>
            </p:cNvPr>
            <p:cNvSpPr>
              <a:spLocks noEditPoints="1"/>
            </p:cNvSpPr>
            <p:nvPr/>
          </p:nvSpPr>
          <p:spPr bwMode="auto">
            <a:xfrm>
              <a:off x="1707" y="1272"/>
              <a:ext cx="316" cy="316"/>
            </a:xfrm>
            <a:custGeom>
              <a:avLst/>
              <a:gdLst>
                <a:gd name="T0" fmla="*/ 36 w 134"/>
                <a:gd name="T1" fmla="*/ 46 h 134"/>
                <a:gd name="T2" fmla="*/ 0 w 134"/>
                <a:gd name="T3" fmla="*/ 46 h 134"/>
                <a:gd name="T4" fmla="*/ 0 w 134"/>
                <a:gd name="T5" fmla="*/ 41 h 134"/>
                <a:gd name="T6" fmla="*/ 0 w 134"/>
                <a:gd name="T7" fmla="*/ 41 h 134"/>
                <a:gd name="T8" fmla="*/ 0 w 134"/>
                <a:gd name="T9" fmla="*/ 114 h 134"/>
                <a:gd name="T10" fmla="*/ 20 w 134"/>
                <a:gd name="T11" fmla="*/ 134 h 134"/>
                <a:gd name="T12" fmla="*/ 114 w 134"/>
                <a:gd name="T13" fmla="*/ 134 h 134"/>
                <a:gd name="T14" fmla="*/ 134 w 134"/>
                <a:gd name="T15" fmla="*/ 114 h 134"/>
                <a:gd name="T16" fmla="*/ 134 w 134"/>
                <a:gd name="T17" fmla="*/ 46 h 134"/>
                <a:gd name="T18" fmla="*/ 134 w 134"/>
                <a:gd name="T19" fmla="*/ 46 h 134"/>
                <a:gd name="T20" fmla="*/ 134 w 134"/>
                <a:gd name="T21" fmla="*/ 41 h 134"/>
                <a:gd name="T22" fmla="*/ 94 w 134"/>
                <a:gd name="T23" fmla="*/ 41 h 134"/>
                <a:gd name="T24" fmla="*/ 67 w 134"/>
                <a:gd name="T25" fmla="*/ 27 h 134"/>
                <a:gd name="T26" fmla="*/ 39 w 134"/>
                <a:gd name="T27" fmla="*/ 41 h 134"/>
                <a:gd name="T28" fmla="*/ 0 w 134"/>
                <a:gd name="T29" fmla="*/ 41 h 134"/>
                <a:gd name="T30" fmla="*/ 0 w 134"/>
                <a:gd name="T31" fmla="*/ 20 h 134"/>
                <a:gd name="T32" fmla="*/ 14 w 134"/>
                <a:gd name="T33" fmla="*/ 1 h 134"/>
                <a:gd name="T34" fmla="*/ 14 w 134"/>
                <a:gd name="T35" fmla="*/ 27 h 134"/>
                <a:gd name="T36" fmla="*/ 18 w 134"/>
                <a:gd name="T37" fmla="*/ 27 h 134"/>
                <a:gd name="T38" fmla="*/ 18 w 134"/>
                <a:gd name="T39" fmla="*/ 0 h 134"/>
                <a:gd name="T40" fmla="*/ 18 w 134"/>
                <a:gd name="T41" fmla="*/ 0 h 134"/>
                <a:gd name="T42" fmla="*/ 20 w 134"/>
                <a:gd name="T43" fmla="*/ 0 h 134"/>
                <a:gd name="T44" fmla="*/ 114 w 134"/>
                <a:gd name="T45" fmla="*/ 0 h 134"/>
                <a:gd name="T46" fmla="*/ 134 w 134"/>
                <a:gd name="T47" fmla="*/ 20 h 134"/>
                <a:gd name="T48" fmla="*/ 134 w 134"/>
                <a:gd name="T49" fmla="*/ 46 h 134"/>
                <a:gd name="T50" fmla="*/ 97 w 134"/>
                <a:gd name="T51" fmla="*/ 46 h 134"/>
                <a:gd name="T52" fmla="*/ 101 w 134"/>
                <a:gd name="T53" fmla="*/ 62 h 134"/>
                <a:gd name="T54" fmla="*/ 67 w 134"/>
                <a:gd name="T55" fmla="*/ 97 h 134"/>
                <a:gd name="T56" fmla="*/ 32 w 134"/>
                <a:gd name="T57" fmla="*/ 62 h 134"/>
                <a:gd name="T58" fmla="*/ 36 w 134"/>
                <a:gd name="T59" fmla="*/ 46 h 134"/>
                <a:gd name="T60" fmla="*/ 109 w 134"/>
                <a:gd name="T61" fmla="*/ 9 h 134"/>
                <a:gd name="T62" fmla="*/ 101 w 134"/>
                <a:gd name="T63" fmla="*/ 17 h 134"/>
                <a:gd name="T64" fmla="*/ 101 w 134"/>
                <a:gd name="T65" fmla="*/ 24 h 134"/>
                <a:gd name="T66" fmla="*/ 109 w 134"/>
                <a:gd name="T67" fmla="*/ 32 h 134"/>
                <a:gd name="T68" fmla="*/ 116 w 134"/>
                <a:gd name="T69" fmla="*/ 32 h 134"/>
                <a:gd name="T70" fmla="*/ 124 w 134"/>
                <a:gd name="T71" fmla="*/ 24 h 134"/>
                <a:gd name="T72" fmla="*/ 124 w 134"/>
                <a:gd name="T73" fmla="*/ 17 h 134"/>
                <a:gd name="T74" fmla="*/ 116 w 134"/>
                <a:gd name="T75" fmla="*/ 9 h 134"/>
                <a:gd name="T76" fmla="*/ 109 w 134"/>
                <a:gd name="T77" fmla="*/ 9 h 134"/>
                <a:gd name="T78" fmla="*/ 32 w 134"/>
                <a:gd name="T79" fmla="*/ 0 h 134"/>
                <a:gd name="T80" fmla="*/ 32 w 134"/>
                <a:gd name="T81" fmla="*/ 27 h 134"/>
                <a:gd name="T82" fmla="*/ 37 w 134"/>
                <a:gd name="T83" fmla="*/ 27 h 134"/>
                <a:gd name="T84" fmla="*/ 37 w 134"/>
                <a:gd name="T85" fmla="*/ 0 h 134"/>
                <a:gd name="T86" fmla="*/ 32 w 134"/>
                <a:gd name="T87" fmla="*/ 0 h 134"/>
                <a:gd name="T88" fmla="*/ 23 w 134"/>
                <a:gd name="T89" fmla="*/ 0 h 134"/>
                <a:gd name="T90" fmla="*/ 23 w 134"/>
                <a:gd name="T91" fmla="*/ 27 h 134"/>
                <a:gd name="T92" fmla="*/ 27 w 134"/>
                <a:gd name="T93" fmla="*/ 27 h 134"/>
                <a:gd name="T94" fmla="*/ 27 w 134"/>
                <a:gd name="T95" fmla="*/ 0 h 134"/>
                <a:gd name="T96" fmla="*/ 23 w 134"/>
                <a:gd name="T97" fmla="*/ 0 h 134"/>
                <a:gd name="T98" fmla="*/ 67 w 134"/>
                <a:gd name="T99" fmla="*/ 90 h 134"/>
                <a:gd name="T100" fmla="*/ 94 w 134"/>
                <a:gd name="T101" fmla="*/ 62 h 134"/>
                <a:gd name="T102" fmla="*/ 67 w 134"/>
                <a:gd name="T103" fmla="*/ 34 h 134"/>
                <a:gd name="T104" fmla="*/ 39 w 134"/>
                <a:gd name="T105" fmla="*/ 62 h 134"/>
                <a:gd name="T106" fmla="*/ 67 w 134"/>
                <a:gd name="T107" fmla="*/ 90 h 134"/>
                <a:gd name="T108" fmla="*/ 67 w 134"/>
                <a:gd name="T109" fmla="*/ 81 h 134"/>
                <a:gd name="T110" fmla="*/ 85 w 134"/>
                <a:gd name="T111" fmla="*/ 62 h 134"/>
                <a:gd name="T112" fmla="*/ 67 w 134"/>
                <a:gd name="T113" fmla="*/ 44 h 134"/>
                <a:gd name="T114" fmla="*/ 48 w 134"/>
                <a:gd name="T115" fmla="*/ 62 h 134"/>
                <a:gd name="T116" fmla="*/ 67 w 134"/>
                <a:gd name="T117" fmla="*/ 81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34" h="134">
                  <a:moveTo>
                    <a:pt x="36" y="46"/>
                  </a:moveTo>
                  <a:cubicBezTo>
                    <a:pt x="0" y="46"/>
                    <a:pt x="0" y="46"/>
                    <a:pt x="0" y="46"/>
                  </a:cubicBezTo>
                  <a:cubicBezTo>
                    <a:pt x="0" y="41"/>
                    <a:pt x="0" y="41"/>
                    <a:pt x="0" y="41"/>
                  </a:cubicBezTo>
                  <a:cubicBezTo>
                    <a:pt x="0" y="41"/>
                    <a:pt x="0" y="41"/>
                    <a:pt x="0" y="41"/>
                  </a:cubicBezTo>
                  <a:cubicBezTo>
                    <a:pt x="0" y="86"/>
                    <a:pt x="0" y="114"/>
                    <a:pt x="0" y="114"/>
                  </a:cubicBezTo>
                  <a:cubicBezTo>
                    <a:pt x="0" y="134"/>
                    <a:pt x="20" y="134"/>
                    <a:pt x="20" y="134"/>
                  </a:cubicBezTo>
                  <a:cubicBezTo>
                    <a:pt x="114" y="134"/>
                    <a:pt x="114" y="134"/>
                    <a:pt x="114" y="134"/>
                  </a:cubicBezTo>
                  <a:cubicBezTo>
                    <a:pt x="114" y="134"/>
                    <a:pt x="134" y="134"/>
                    <a:pt x="134" y="114"/>
                  </a:cubicBezTo>
                  <a:cubicBezTo>
                    <a:pt x="134" y="46"/>
                    <a:pt x="134" y="46"/>
                    <a:pt x="134" y="46"/>
                  </a:cubicBezTo>
                  <a:cubicBezTo>
                    <a:pt x="134" y="46"/>
                    <a:pt x="134" y="46"/>
                    <a:pt x="134" y="46"/>
                  </a:cubicBezTo>
                  <a:cubicBezTo>
                    <a:pt x="134" y="41"/>
                    <a:pt x="134" y="41"/>
                    <a:pt x="134" y="41"/>
                  </a:cubicBezTo>
                  <a:cubicBezTo>
                    <a:pt x="94" y="41"/>
                    <a:pt x="94" y="41"/>
                    <a:pt x="94" y="41"/>
                  </a:cubicBezTo>
                  <a:cubicBezTo>
                    <a:pt x="88" y="33"/>
                    <a:pt x="78" y="27"/>
                    <a:pt x="67" y="27"/>
                  </a:cubicBezTo>
                  <a:cubicBezTo>
                    <a:pt x="55" y="27"/>
                    <a:pt x="45" y="33"/>
                    <a:pt x="39" y="41"/>
                  </a:cubicBezTo>
                  <a:cubicBezTo>
                    <a:pt x="0" y="41"/>
                    <a:pt x="0" y="41"/>
                    <a:pt x="0" y="41"/>
                  </a:cubicBezTo>
                  <a:cubicBezTo>
                    <a:pt x="0" y="35"/>
                    <a:pt x="0" y="27"/>
                    <a:pt x="0" y="20"/>
                  </a:cubicBezTo>
                  <a:cubicBezTo>
                    <a:pt x="0" y="7"/>
                    <a:pt x="8" y="2"/>
                    <a:pt x="14" y="1"/>
                  </a:cubicBezTo>
                  <a:cubicBezTo>
                    <a:pt x="14" y="27"/>
                    <a:pt x="14" y="27"/>
                    <a:pt x="14" y="27"/>
                  </a:cubicBezTo>
                  <a:cubicBezTo>
                    <a:pt x="18" y="27"/>
                    <a:pt x="18" y="27"/>
                    <a:pt x="18" y="27"/>
                  </a:cubicBezTo>
                  <a:cubicBezTo>
                    <a:pt x="18" y="0"/>
                    <a:pt x="18" y="0"/>
                    <a:pt x="18" y="0"/>
                  </a:cubicBezTo>
                  <a:cubicBezTo>
                    <a:pt x="18" y="0"/>
                    <a:pt x="18" y="0"/>
                    <a:pt x="18" y="0"/>
                  </a:cubicBezTo>
                  <a:cubicBezTo>
                    <a:pt x="19" y="0"/>
                    <a:pt x="20" y="0"/>
                    <a:pt x="20" y="0"/>
                  </a:cubicBezTo>
                  <a:cubicBezTo>
                    <a:pt x="114" y="0"/>
                    <a:pt x="114" y="0"/>
                    <a:pt x="114" y="0"/>
                  </a:cubicBezTo>
                  <a:cubicBezTo>
                    <a:pt x="114" y="0"/>
                    <a:pt x="134" y="0"/>
                    <a:pt x="134" y="20"/>
                  </a:cubicBezTo>
                  <a:cubicBezTo>
                    <a:pt x="134" y="46"/>
                    <a:pt x="134" y="46"/>
                    <a:pt x="134" y="46"/>
                  </a:cubicBezTo>
                  <a:cubicBezTo>
                    <a:pt x="97" y="46"/>
                    <a:pt x="97" y="46"/>
                    <a:pt x="97" y="46"/>
                  </a:cubicBezTo>
                  <a:cubicBezTo>
                    <a:pt x="100" y="51"/>
                    <a:pt x="101" y="56"/>
                    <a:pt x="101" y="62"/>
                  </a:cubicBezTo>
                  <a:cubicBezTo>
                    <a:pt x="101" y="81"/>
                    <a:pt x="86" y="97"/>
                    <a:pt x="67" y="97"/>
                  </a:cubicBezTo>
                  <a:cubicBezTo>
                    <a:pt x="48" y="97"/>
                    <a:pt x="32" y="81"/>
                    <a:pt x="32" y="62"/>
                  </a:cubicBezTo>
                  <a:cubicBezTo>
                    <a:pt x="32" y="56"/>
                    <a:pt x="34" y="51"/>
                    <a:pt x="36" y="46"/>
                  </a:cubicBezTo>
                  <a:close/>
                  <a:moveTo>
                    <a:pt x="109" y="9"/>
                  </a:moveTo>
                  <a:cubicBezTo>
                    <a:pt x="105" y="9"/>
                    <a:pt x="101" y="13"/>
                    <a:pt x="101" y="17"/>
                  </a:cubicBezTo>
                  <a:cubicBezTo>
                    <a:pt x="101" y="24"/>
                    <a:pt x="101" y="24"/>
                    <a:pt x="101" y="24"/>
                  </a:cubicBezTo>
                  <a:cubicBezTo>
                    <a:pt x="101" y="28"/>
                    <a:pt x="105" y="32"/>
                    <a:pt x="109" y="32"/>
                  </a:cubicBezTo>
                  <a:cubicBezTo>
                    <a:pt x="116" y="32"/>
                    <a:pt x="116" y="32"/>
                    <a:pt x="116" y="32"/>
                  </a:cubicBezTo>
                  <a:cubicBezTo>
                    <a:pt x="121" y="32"/>
                    <a:pt x="124" y="28"/>
                    <a:pt x="124" y="24"/>
                  </a:cubicBezTo>
                  <a:cubicBezTo>
                    <a:pt x="124" y="17"/>
                    <a:pt x="124" y="17"/>
                    <a:pt x="124" y="17"/>
                  </a:cubicBezTo>
                  <a:cubicBezTo>
                    <a:pt x="124" y="13"/>
                    <a:pt x="121" y="9"/>
                    <a:pt x="116" y="9"/>
                  </a:cubicBezTo>
                  <a:lnTo>
                    <a:pt x="109" y="9"/>
                  </a:lnTo>
                  <a:close/>
                  <a:moveTo>
                    <a:pt x="32" y="0"/>
                  </a:moveTo>
                  <a:cubicBezTo>
                    <a:pt x="32" y="27"/>
                    <a:pt x="32" y="27"/>
                    <a:pt x="32" y="27"/>
                  </a:cubicBezTo>
                  <a:cubicBezTo>
                    <a:pt x="37" y="27"/>
                    <a:pt x="37" y="27"/>
                    <a:pt x="37" y="27"/>
                  </a:cubicBezTo>
                  <a:cubicBezTo>
                    <a:pt x="37" y="0"/>
                    <a:pt x="37" y="0"/>
                    <a:pt x="37" y="0"/>
                  </a:cubicBezTo>
                  <a:lnTo>
                    <a:pt x="32" y="0"/>
                  </a:lnTo>
                  <a:close/>
                  <a:moveTo>
                    <a:pt x="23" y="0"/>
                  </a:moveTo>
                  <a:cubicBezTo>
                    <a:pt x="23" y="27"/>
                    <a:pt x="23" y="27"/>
                    <a:pt x="23" y="27"/>
                  </a:cubicBezTo>
                  <a:cubicBezTo>
                    <a:pt x="27" y="27"/>
                    <a:pt x="27" y="27"/>
                    <a:pt x="27" y="27"/>
                  </a:cubicBezTo>
                  <a:cubicBezTo>
                    <a:pt x="27" y="0"/>
                    <a:pt x="27" y="0"/>
                    <a:pt x="27" y="0"/>
                  </a:cubicBezTo>
                  <a:lnTo>
                    <a:pt x="23" y="0"/>
                  </a:lnTo>
                  <a:close/>
                  <a:moveTo>
                    <a:pt x="67" y="90"/>
                  </a:moveTo>
                  <a:cubicBezTo>
                    <a:pt x="82" y="90"/>
                    <a:pt x="94" y="77"/>
                    <a:pt x="94" y="62"/>
                  </a:cubicBezTo>
                  <a:cubicBezTo>
                    <a:pt x="94" y="47"/>
                    <a:pt x="82" y="34"/>
                    <a:pt x="67" y="34"/>
                  </a:cubicBezTo>
                  <a:cubicBezTo>
                    <a:pt x="51" y="34"/>
                    <a:pt x="39" y="47"/>
                    <a:pt x="39" y="62"/>
                  </a:cubicBezTo>
                  <a:cubicBezTo>
                    <a:pt x="39" y="77"/>
                    <a:pt x="51" y="90"/>
                    <a:pt x="67" y="90"/>
                  </a:cubicBezTo>
                  <a:close/>
                  <a:moveTo>
                    <a:pt x="67" y="81"/>
                  </a:moveTo>
                  <a:cubicBezTo>
                    <a:pt x="77" y="81"/>
                    <a:pt x="85" y="72"/>
                    <a:pt x="85" y="62"/>
                  </a:cubicBezTo>
                  <a:cubicBezTo>
                    <a:pt x="85" y="52"/>
                    <a:pt x="77" y="44"/>
                    <a:pt x="67" y="44"/>
                  </a:cubicBezTo>
                  <a:cubicBezTo>
                    <a:pt x="56" y="44"/>
                    <a:pt x="48" y="52"/>
                    <a:pt x="48" y="62"/>
                  </a:cubicBezTo>
                  <a:cubicBezTo>
                    <a:pt x="48" y="72"/>
                    <a:pt x="56" y="81"/>
                    <a:pt x="67" y="81"/>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latin typeface="Segoe UI"/>
                <a:ea typeface="微软雅黑"/>
              </a:endParaRPr>
            </a:p>
          </p:txBody>
        </p:sp>
      </p:grpSp>
      <p:sp>
        <p:nvSpPr>
          <p:cNvPr id="53" name="矩形 39">
            <a:extLst>
              <a:ext uri="{FF2B5EF4-FFF2-40B4-BE49-F238E27FC236}">
                <a16:creationId xmlns:a16="http://schemas.microsoft.com/office/drawing/2014/main" id="{C2CF948C-5223-2840-86E4-F3E5679F2CFF}"/>
              </a:ext>
            </a:extLst>
          </p:cNvPr>
          <p:cNvSpPr/>
          <p:nvPr/>
        </p:nvSpPr>
        <p:spPr>
          <a:xfrm>
            <a:off x="4353756" y="637190"/>
            <a:ext cx="3765579" cy="453394"/>
          </a:xfrm>
          <a:prstGeom prst="rect">
            <a:avLst/>
          </a:prstGeom>
        </p:spPr>
        <p:txBody>
          <a:bodyPr wrap="square">
            <a:spAutoFit/>
          </a:bodyPr>
          <a:lstStyle/>
          <a:p>
            <a:pPr algn="ctr">
              <a:lnSpc>
                <a:spcPct val="130000"/>
              </a:lnSpc>
            </a:pPr>
            <a:r>
              <a:rPr lang="en-US" altLang="zh-CN" sz="2000" b="1" dirty="0">
                <a:latin typeface="微软雅黑" charset="0"/>
                <a:ea typeface="微软雅黑" charset="0"/>
              </a:rPr>
              <a:t>Models for Return</a:t>
            </a:r>
            <a:endParaRPr lang="zh-CN" altLang="en-US" sz="2000" b="1" dirty="0">
              <a:latin typeface="微软雅黑" charset="0"/>
              <a:ea typeface="微软雅黑" charset="0"/>
            </a:endParaRPr>
          </a:p>
        </p:txBody>
      </p:sp>
    </p:spTree>
    <p:extLst>
      <p:ext uri="{BB962C8B-B14F-4D97-AF65-F5344CB8AC3E}">
        <p14:creationId xmlns:p14="http://schemas.microsoft.com/office/powerpoint/2010/main" val="1526314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265304" y="220133"/>
            <a:ext cx="4103496" cy="389467"/>
          </a:xfrm>
        </p:spPr>
        <p:txBody>
          <a:bodyPr/>
          <a:lstStyle/>
          <a:p>
            <a:r>
              <a:rPr kumimoji="1" lang="en-US" altLang="zh-CN" dirty="0"/>
              <a:t>PART</a:t>
            </a:r>
            <a:r>
              <a:rPr kumimoji="1" lang="zh-CN" altLang="en-US" dirty="0"/>
              <a:t> </a:t>
            </a:r>
            <a:r>
              <a:rPr kumimoji="1" lang="en-US" altLang="zh-CN" dirty="0"/>
              <a:t>TWO</a:t>
            </a:r>
            <a:r>
              <a:rPr kumimoji="1" lang="zh-CN" altLang="en-US" dirty="0"/>
              <a:t> </a:t>
            </a:r>
            <a:r>
              <a:rPr kumimoji="1" lang="en-US" altLang="zh-CN" dirty="0"/>
              <a:t>Facebook Stock Return Analysis</a:t>
            </a:r>
            <a:endParaRPr kumimoji="1" lang="zh-CN" altLang="en-US" dirty="0"/>
          </a:p>
        </p:txBody>
      </p:sp>
      <p:sp>
        <p:nvSpPr>
          <p:cNvPr id="6" name="Google Shape;88;p17">
            <a:extLst>
              <a:ext uri="{FF2B5EF4-FFF2-40B4-BE49-F238E27FC236}">
                <a16:creationId xmlns:a16="http://schemas.microsoft.com/office/drawing/2014/main" id="{35D76442-FEA9-0C4F-92E2-4CA08E9095E1}"/>
              </a:ext>
            </a:extLst>
          </p:cNvPr>
          <p:cNvSpPr txBox="1">
            <a:spLocks/>
          </p:cNvSpPr>
          <p:nvPr/>
        </p:nvSpPr>
        <p:spPr>
          <a:xfrm>
            <a:off x="1363260" y="935545"/>
            <a:ext cx="8368200" cy="686100"/>
          </a:xfrm>
          <a:prstGeom prst="rect">
            <a:avLst/>
          </a:prstGeom>
        </p:spPr>
        <p:txBody>
          <a:bodyPr spcFirstLastPara="1" wrap="square" lIns="91425" tIns="91425" rIns="91425" bIns="91425"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0"/>
              </a:spcBef>
              <a:buClr>
                <a:srgbClr val="000000"/>
              </a:buClr>
              <a:buSzPts val="1100"/>
              <a:buFont typeface="Arial"/>
              <a:buNone/>
            </a:pPr>
            <a:r>
              <a:rPr lang="en-US" sz="3600" b="1" dirty="0"/>
              <a:t>Kalman Filer Return</a:t>
            </a:r>
          </a:p>
        </p:txBody>
      </p:sp>
      <p:pic>
        <p:nvPicPr>
          <p:cNvPr id="4" name="Picture 3">
            <a:extLst>
              <a:ext uri="{FF2B5EF4-FFF2-40B4-BE49-F238E27FC236}">
                <a16:creationId xmlns:a16="http://schemas.microsoft.com/office/drawing/2014/main" id="{41FA3683-C9CE-3A46-99F1-6F31452CC5F8}"/>
              </a:ext>
            </a:extLst>
          </p:cNvPr>
          <p:cNvPicPr>
            <a:picLocks noChangeAspect="1"/>
          </p:cNvPicPr>
          <p:nvPr/>
        </p:nvPicPr>
        <p:blipFill>
          <a:blip r:embed="rId3"/>
          <a:stretch>
            <a:fillRect/>
          </a:stretch>
        </p:blipFill>
        <p:spPr>
          <a:xfrm>
            <a:off x="0" y="1745673"/>
            <a:ext cx="12192000" cy="4707779"/>
          </a:xfrm>
          <a:prstGeom prst="rect">
            <a:avLst/>
          </a:prstGeom>
        </p:spPr>
      </p:pic>
    </p:spTree>
    <p:extLst>
      <p:ext uri="{BB962C8B-B14F-4D97-AF65-F5344CB8AC3E}">
        <p14:creationId xmlns:p14="http://schemas.microsoft.com/office/powerpoint/2010/main" val="28018502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7650782" y="220133"/>
            <a:ext cx="4236417" cy="389467"/>
          </a:xfrm>
        </p:spPr>
        <p:txBody>
          <a:bodyPr/>
          <a:lstStyle/>
          <a:p>
            <a:r>
              <a:rPr kumimoji="1" lang="en-US" altLang="zh-CN" dirty="0"/>
              <a:t>PART</a:t>
            </a:r>
            <a:r>
              <a:rPr kumimoji="1" lang="zh-CN" altLang="en-US" dirty="0"/>
              <a:t> </a:t>
            </a:r>
            <a:r>
              <a:rPr kumimoji="1" lang="en-US" altLang="zh-CN" dirty="0"/>
              <a:t>TWO</a:t>
            </a:r>
            <a:r>
              <a:rPr kumimoji="1" lang="zh-CN" altLang="en-US" dirty="0"/>
              <a:t> </a:t>
            </a:r>
            <a:r>
              <a:rPr kumimoji="1" lang="en-US" altLang="zh-CN" dirty="0"/>
              <a:t>Facebook Stock Return Analysis</a:t>
            </a:r>
            <a:endParaRPr kumimoji="1" lang="zh-CN" altLang="en-US" dirty="0"/>
          </a:p>
        </p:txBody>
      </p:sp>
      <p:sp>
        <p:nvSpPr>
          <p:cNvPr id="39" name="矩形 38"/>
          <p:cNvSpPr/>
          <p:nvPr/>
        </p:nvSpPr>
        <p:spPr>
          <a:xfrm>
            <a:off x="6893416" y="3058912"/>
            <a:ext cx="1405512" cy="338554"/>
          </a:xfrm>
          <a:prstGeom prst="rect">
            <a:avLst/>
          </a:prstGeom>
        </p:spPr>
        <p:txBody>
          <a:bodyPr wrap="square">
            <a:spAutoFit/>
          </a:bodyPr>
          <a:lstStyle/>
          <a:p>
            <a:r>
              <a:rPr lang="en-US" altLang="zh-CN" sz="1600" b="1" dirty="0">
                <a:solidFill>
                  <a:srgbClr val="000000"/>
                </a:solidFill>
                <a:latin typeface="Segoe UI"/>
                <a:ea typeface="微软雅黑"/>
              </a:rPr>
              <a:t>SVM</a:t>
            </a:r>
            <a:endParaRPr lang="zh-CN" altLang="en-US" sz="1600" b="1" dirty="0">
              <a:solidFill>
                <a:srgbClr val="000000"/>
              </a:solidFill>
              <a:latin typeface="Segoe UI"/>
              <a:ea typeface="微软雅黑"/>
            </a:endParaRPr>
          </a:p>
        </p:txBody>
      </p:sp>
      <p:sp>
        <p:nvSpPr>
          <p:cNvPr id="40" name="矩形 39"/>
          <p:cNvSpPr/>
          <p:nvPr/>
        </p:nvSpPr>
        <p:spPr>
          <a:xfrm>
            <a:off x="4628873" y="3906761"/>
            <a:ext cx="5642195" cy="1169551"/>
          </a:xfrm>
          <a:prstGeom prst="rect">
            <a:avLst/>
          </a:prstGeom>
        </p:spPr>
        <p:txBody>
          <a:bodyPr wrap="square">
            <a:spAutoFit/>
          </a:bodyPr>
          <a:lstStyle/>
          <a:p>
            <a:r>
              <a:rPr lang="en-US" sz="1400" dirty="0">
                <a:latin typeface="Microsoft YaHei" panose="020B0503020204020204" pitchFamily="34" charset="-122"/>
                <a:ea typeface="Microsoft YaHei" panose="020B0503020204020204" pitchFamily="34" charset="-122"/>
              </a:rPr>
              <a:t>Obtain a nonlinear SVM regression model by replacing the dot product </a:t>
            </a:r>
            <a:r>
              <a:rPr lang="en-US" sz="1400" i="1" dirty="0">
                <a:latin typeface="Microsoft YaHei" panose="020B0503020204020204" pitchFamily="34" charset="-122"/>
                <a:ea typeface="Microsoft YaHei" panose="020B0503020204020204" pitchFamily="34" charset="-122"/>
              </a:rPr>
              <a:t>x </a:t>
            </a:r>
            <a:r>
              <a:rPr lang="en-US" sz="1400" dirty="0">
                <a:latin typeface="Microsoft YaHei" panose="020B0503020204020204" pitchFamily="34" charset="-122"/>
                <a:ea typeface="Microsoft YaHei" panose="020B0503020204020204" pitchFamily="34" charset="-122"/>
              </a:rPr>
              <a:t>1′</a:t>
            </a:r>
            <a:r>
              <a:rPr lang="en-US" sz="1400" i="1" dirty="0">
                <a:latin typeface="Microsoft YaHei" panose="020B0503020204020204" pitchFamily="34" charset="-122"/>
                <a:ea typeface="Microsoft YaHei" panose="020B0503020204020204" pitchFamily="34" charset="-122"/>
              </a:rPr>
              <a:t>x </a:t>
            </a:r>
            <a:r>
              <a:rPr lang="en-US" sz="1400" dirty="0">
                <a:latin typeface="Microsoft YaHei" panose="020B0503020204020204" pitchFamily="34" charset="-122"/>
                <a:ea typeface="Microsoft YaHei" panose="020B0503020204020204" pitchFamily="34" charset="-122"/>
              </a:rPr>
              <a:t>2 with a nonlinear kernel function </a:t>
            </a:r>
            <a:r>
              <a:rPr lang="en-US" sz="1400" i="1" dirty="0">
                <a:latin typeface="Microsoft YaHei" panose="020B0503020204020204" pitchFamily="34" charset="-122"/>
                <a:ea typeface="Microsoft YaHei" panose="020B0503020204020204" pitchFamily="34" charset="-122"/>
              </a:rPr>
              <a:t>G </a:t>
            </a:r>
            <a:r>
              <a:rPr lang="en-US" sz="1400" dirty="0">
                <a:latin typeface="Microsoft YaHei" panose="020B0503020204020204" pitchFamily="34" charset="-122"/>
                <a:ea typeface="Microsoft YaHei" panose="020B0503020204020204" pitchFamily="34" charset="-122"/>
              </a:rPr>
              <a:t>(</a:t>
            </a:r>
            <a:r>
              <a:rPr lang="en-US" sz="1400" i="1" dirty="0">
                <a:latin typeface="Microsoft YaHei" panose="020B0503020204020204" pitchFamily="34" charset="-122"/>
                <a:ea typeface="Microsoft YaHei" panose="020B0503020204020204" pitchFamily="34" charset="-122"/>
              </a:rPr>
              <a:t>x </a:t>
            </a:r>
            <a:r>
              <a:rPr lang="en-US" sz="1400" dirty="0">
                <a:latin typeface="Microsoft YaHei" panose="020B0503020204020204" pitchFamily="34" charset="-122"/>
                <a:ea typeface="Microsoft YaHei" panose="020B0503020204020204" pitchFamily="34" charset="-122"/>
              </a:rPr>
              <a:t>1,</a:t>
            </a:r>
            <a:r>
              <a:rPr lang="en-US" sz="1400" i="1" dirty="0">
                <a:latin typeface="Microsoft YaHei" panose="020B0503020204020204" pitchFamily="34" charset="-122"/>
                <a:ea typeface="Microsoft YaHei" panose="020B0503020204020204" pitchFamily="34" charset="-122"/>
              </a:rPr>
              <a:t>x </a:t>
            </a:r>
            <a:r>
              <a:rPr lang="en-US" sz="1400" dirty="0">
                <a:latin typeface="Microsoft YaHei" panose="020B0503020204020204" pitchFamily="34" charset="-122"/>
                <a:ea typeface="Microsoft YaHei" panose="020B0503020204020204" pitchFamily="34" charset="-122"/>
              </a:rPr>
              <a:t>2) = &lt;</a:t>
            </a:r>
            <a:r>
              <a:rPr lang="el-GR" sz="1400" i="1" dirty="0">
                <a:latin typeface="Microsoft YaHei" panose="020B0503020204020204" pitchFamily="34" charset="-122"/>
                <a:ea typeface="Microsoft YaHei" panose="020B0503020204020204" pitchFamily="34" charset="-122"/>
              </a:rPr>
              <a:t>φ</a:t>
            </a:r>
            <a:r>
              <a:rPr lang="en-US" sz="1400" i="1" dirty="0">
                <a:latin typeface="Microsoft YaHei" panose="020B0503020204020204" pitchFamily="34" charset="-122"/>
                <a:ea typeface="Microsoft YaHei" panose="020B0503020204020204" pitchFamily="34" charset="-122"/>
              </a:rPr>
              <a:t> </a:t>
            </a:r>
            <a:r>
              <a:rPr lang="el-GR" sz="1400" dirty="0">
                <a:latin typeface="Microsoft YaHei" panose="020B0503020204020204" pitchFamily="34" charset="-122"/>
                <a:ea typeface="Microsoft YaHei" panose="020B0503020204020204" pitchFamily="34" charset="-122"/>
              </a:rPr>
              <a:t>(</a:t>
            </a:r>
            <a:r>
              <a:rPr lang="en-US" sz="1400" i="1" dirty="0">
                <a:latin typeface="Microsoft YaHei" panose="020B0503020204020204" pitchFamily="34" charset="-122"/>
                <a:ea typeface="Microsoft YaHei" panose="020B0503020204020204" pitchFamily="34" charset="-122"/>
              </a:rPr>
              <a:t>x </a:t>
            </a:r>
            <a:r>
              <a:rPr lang="en-US" sz="1400" dirty="0">
                <a:latin typeface="Microsoft YaHei" panose="020B0503020204020204" pitchFamily="34" charset="-122"/>
                <a:ea typeface="Microsoft YaHei" panose="020B0503020204020204" pitchFamily="34" charset="-122"/>
              </a:rPr>
              <a:t>1),</a:t>
            </a:r>
            <a:r>
              <a:rPr lang="el-GR" sz="1400" i="1" dirty="0">
                <a:latin typeface="Microsoft YaHei" panose="020B0503020204020204" pitchFamily="34" charset="-122"/>
                <a:ea typeface="Microsoft YaHei" panose="020B0503020204020204" pitchFamily="34" charset="-122"/>
              </a:rPr>
              <a:t>φ</a:t>
            </a:r>
            <a:r>
              <a:rPr lang="en-US" sz="1400" i="1" dirty="0">
                <a:latin typeface="Microsoft YaHei" panose="020B0503020204020204" pitchFamily="34" charset="-122"/>
                <a:ea typeface="Microsoft YaHei" panose="020B0503020204020204" pitchFamily="34" charset="-122"/>
              </a:rPr>
              <a:t> </a:t>
            </a:r>
            <a:r>
              <a:rPr lang="el-GR" sz="1400" dirty="0">
                <a:latin typeface="Microsoft YaHei" panose="020B0503020204020204" pitchFamily="34" charset="-122"/>
                <a:ea typeface="Microsoft YaHei" panose="020B0503020204020204" pitchFamily="34" charset="-122"/>
              </a:rPr>
              <a:t>(</a:t>
            </a:r>
            <a:r>
              <a:rPr lang="en-US" sz="1400" i="1" dirty="0">
                <a:latin typeface="Microsoft YaHei" panose="020B0503020204020204" pitchFamily="34" charset="-122"/>
                <a:ea typeface="Microsoft YaHei" panose="020B0503020204020204" pitchFamily="34" charset="-122"/>
              </a:rPr>
              <a:t>x </a:t>
            </a:r>
            <a:r>
              <a:rPr lang="en-US" sz="1400" dirty="0">
                <a:latin typeface="Microsoft YaHei" panose="020B0503020204020204" pitchFamily="34" charset="-122"/>
                <a:ea typeface="Microsoft YaHei" panose="020B0503020204020204" pitchFamily="34" charset="-122"/>
              </a:rPr>
              <a:t>2)&gt;, where </a:t>
            </a:r>
            <a:r>
              <a:rPr lang="el-GR" sz="1400" i="1" dirty="0">
                <a:latin typeface="Microsoft YaHei" panose="020B0503020204020204" pitchFamily="34" charset="-122"/>
                <a:ea typeface="Microsoft YaHei" panose="020B0503020204020204" pitchFamily="34" charset="-122"/>
              </a:rPr>
              <a:t>φ</a:t>
            </a:r>
            <a:r>
              <a:rPr lang="en-US" sz="1400" i="1" dirty="0">
                <a:latin typeface="Microsoft YaHei" panose="020B0503020204020204" pitchFamily="34" charset="-122"/>
                <a:ea typeface="Microsoft YaHei" panose="020B0503020204020204" pitchFamily="34" charset="-122"/>
              </a:rPr>
              <a:t> </a:t>
            </a:r>
            <a:r>
              <a:rPr lang="el-GR" sz="1400" dirty="0">
                <a:latin typeface="Microsoft YaHei" panose="020B0503020204020204" pitchFamily="34" charset="-122"/>
                <a:ea typeface="Microsoft YaHei" panose="020B0503020204020204" pitchFamily="34" charset="-122"/>
              </a:rPr>
              <a:t>(</a:t>
            </a:r>
            <a:r>
              <a:rPr lang="en-US" sz="1400" i="1" dirty="0">
                <a:latin typeface="Microsoft YaHei" panose="020B0503020204020204" pitchFamily="34" charset="-122"/>
                <a:ea typeface="Microsoft YaHei" panose="020B0503020204020204" pitchFamily="34" charset="-122"/>
              </a:rPr>
              <a:t>x </a:t>
            </a:r>
            <a:r>
              <a:rPr lang="en-US" sz="1400" dirty="0">
                <a:latin typeface="Microsoft YaHei" panose="020B0503020204020204" pitchFamily="34" charset="-122"/>
                <a:ea typeface="Microsoft YaHei" panose="020B0503020204020204" pitchFamily="34" charset="-122"/>
              </a:rPr>
              <a:t>) is a transformation that maps </a:t>
            </a:r>
            <a:r>
              <a:rPr lang="en-US" sz="1400" i="1" dirty="0">
                <a:latin typeface="Microsoft YaHei" panose="020B0503020204020204" pitchFamily="34" charset="-122"/>
                <a:ea typeface="Microsoft YaHei" panose="020B0503020204020204" pitchFamily="34" charset="-122"/>
              </a:rPr>
              <a:t>x </a:t>
            </a:r>
            <a:r>
              <a:rPr lang="en-US" sz="1400" dirty="0">
                <a:latin typeface="Microsoft YaHei" panose="020B0503020204020204" pitchFamily="34" charset="-122"/>
                <a:ea typeface="Microsoft YaHei" panose="020B0503020204020204" pitchFamily="34" charset="-122"/>
              </a:rPr>
              <a:t>to a high- dimensional space. </a:t>
            </a:r>
            <a:br>
              <a:rPr lang="en-US" sz="1400" dirty="0">
                <a:latin typeface="Microsoft YaHei" panose="020B0503020204020204" pitchFamily="34" charset="-122"/>
                <a:ea typeface="Microsoft YaHei" panose="020B0503020204020204" pitchFamily="34" charset="-122"/>
              </a:rPr>
            </a:br>
            <a:endParaRPr lang="en-US" sz="1400" dirty="0">
              <a:latin typeface="Microsoft YaHei" panose="020B0503020204020204" pitchFamily="34" charset="-122"/>
              <a:ea typeface="Microsoft YaHei" panose="020B0503020204020204" pitchFamily="34" charset="-122"/>
            </a:endParaRPr>
          </a:p>
        </p:txBody>
      </p:sp>
      <p:grpSp>
        <p:nvGrpSpPr>
          <p:cNvPr id="27" name="Group 9">
            <a:extLst>
              <a:ext uri="{FF2B5EF4-FFF2-40B4-BE49-F238E27FC236}">
                <a16:creationId xmlns:a16="http://schemas.microsoft.com/office/drawing/2014/main" id="{EA0476F7-433A-0E47-956C-170C5537860A}"/>
              </a:ext>
            </a:extLst>
          </p:cNvPr>
          <p:cNvGrpSpPr>
            <a:grpSpLocks noChangeAspect="1"/>
          </p:cNvGrpSpPr>
          <p:nvPr/>
        </p:nvGrpSpPr>
        <p:grpSpPr bwMode="auto">
          <a:xfrm>
            <a:off x="6776481" y="2075394"/>
            <a:ext cx="874301" cy="875846"/>
            <a:chOff x="1587" y="1151"/>
            <a:chExt cx="566" cy="567"/>
          </a:xfrm>
        </p:grpSpPr>
        <p:sp>
          <p:nvSpPr>
            <p:cNvPr id="33" name="Oval 10">
              <a:extLst>
                <a:ext uri="{FF2B5EF4-FFF2-40B4-BE49-F238E27FC236}">
                  <a16:creationId xmlns:a16="http://schemas.microsoft.com/office/drawing/2014/main" id="{50D2D5FF-0AC5-DA49-A57B-DC6DAFFEF799}"/>
                </a:ext>
              </a:extLst>
            </p:cNvPr>
            <p:cNvSpPr>
              <a:spLocks noChangeArrowheads="1"/>
            </p:cNvSpPr>
            <p:nvPr/>
          </p:nvSpPr>
          <p:spPr bwMode="auto">
            <a:xfrm>
              <a:off x="1587" y="1151"/>
              <a:ext cx="566" cy="567"/>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latin typeface="Segoe UI"/>
                <a:ea typeface="微软雅黑"/>
              </a:endParaRPr>
            </a:p>
          </p:txBody>
        </p:sp>
        <p:sp>
          <p:nvSpPr>
            <p:cNvPr id="49" name="Freeform 11">
              <a:extLst>
                <a:ext uri="{FF2B5EF4-FFF2-40B4-BE49-F238E27FC236}">
                  <a16:creationId xmlns:a16="http://schemas.microsoft.com/office/drawing/2014/main" id="{CFE72882-72F5-B845-B986-7EEF0147DD18}"/>
                </a:ext>
              </a:extLst>
            </p:cNvPr>
            <p:cNvSpPr>
              <a:spLocks noEditPoints="1"/>
            </p:cNvSpPr>
            <p:nvPr/>
          </p:nvSpPr>
          <p:spPr bwMode="auto">
            <a:xfrm>
              <a:off x="1707" y="1272"/>
              <a:ext cx="316" cy="316"/>
            </a:xfrm>
            <a:custGeom>
              <a:avLst/>
              <a:gdLst>
                <a:gd name="T0" fmla="*/ 36 w 134"/>
                <a:gd name="T1" fmla="*/ 46 h 134"/>
                <a:gd name="T2" fmla="*/ 0 w 134"/>
                <a:gd name="T3" fmla="*/ 46 h 134"/>
                <a:gd name="T4" fmla="*/ 0 w 134"/>
                <a:gd name="T5" fmla="*/ 41 h 134"/>
                <a:gd name="T6" fmla="*/ 0 w 134"/>
                <a:gd name="T7" fmla="*/ 41 h 134"/>
                <a:gd name="T8" fmla="*/ 0 w 134"/>
                <a:gd name="T9" fmla="*/ 114 h 134"/>
                <a:gd name="T10" fmla="*/ 20 w 134"/>
                <a:gd name="T11" fmla="*/ 134 h 134"/>
                <a:gd name="T12" fmla="*/ 114 w 134"/>
                <a:gd name="T13" fmla="*/ 134 h 134"/>
                <a:gd name="T14" fmla="*/ 134 w 134"/>
                <a:gd name="T15" fmla="*/ 114 h 134"/>
                <a:gd name="T16" fmla="*/ 134 w 134"/>
                <a:gd name="T17" fmla="*/ 46 h 134"/>
                <a:gd name="T18" fmla="*/ 134 w 134"/>
                <a:gd name="T19" fmla="*/ 46 h 134"/>
                <a:gd name="T20" fmla="*/ 134 w 134"/>
                <a:gd name="T21" fmla="*/ 41 h 134"/>
                <a:gd name="T22" fmla="*/ 94 w 134"/>
                <a:gd name="T23" fmla="*/ 41 h 134"/>
                <a:gd name="T24" fmla="*/ 67 w 134"/>
                <a:gd name="T25" fmla="*/ 27 h 134"/>
                <a:gd name="T26" fmla="*/ 39 w 134"/>
                <a:gd name="T27" fmla="*/ 41 h 134"/>
                <a:gd name="T28" fmla="*/ 0 w 134"/>
                <a:gd name="T29" fmla="*/ 41 h 134"/>
                <a:gd name="T30" fmla="*/ 0 w 134"/>
                <a:gd name="T31" fmla="*/ 20 h 134"/>
                <a:gd name="T32" fmla="*/ 14 w 134"/>
                <a:gd name="T33" fmla="*/ 1 h 134"/>
                <a:gd name="T34" fmla="*/ 14 w 134"/>
                <a:gd name="T35" fmla="*/ 27 h 134"/>
                <a:gd name="T36" fmla="*/ 18 w 134"/>
                <a:gd name="T37" fmla="*/ 27 h 134"/>
                <a:gd name="T38" fmla="*/ 18 w 134"/>
                <a:gd name="T39" fmla="*/ 0 h 134"/>
                <a:gd name="T40" fmla="*/ 18 w 134"/>
                <a:gd name="T41" fmla="*/ 0 h 134"/>
                <a:gd name="T42" fmla="*/ 20 w 134"/>
                <a:gd name="T43" fmla="*/ 0 h 134"/>
                <a:gd name="T44" fmla="*/ 114 w 134"/>
                <a:gd name="T45" fmla="*/ 0 h 134"/>
                <a:gd name="T46" fmla="*/ 134 w 134"/>
                <a:gd name="T47" fmla="*/ 20 h 134"/>
                <a:gd name="T48" fmla="*/ 134 w 134"/>
                <a:gd name="T49" fmla="*/ 46 h 134"/>
                <a:gd name="T50" fmla="*/ 97 w 134"/>
                <a:gd name="T51" fmla="*/ 46 h 134"/>
                <a:gd name="T52" fmla="*/ 101 w 134"/>
                <a:gd name="T53" fmla="*/ 62 h 134"/>
                <a:gd name="T54" fmla="*/ 67 w 134"/>
                <a:gd name="T55" fmla="*/ 97 h 134"/>
                <a:gd name="T56" fmla="*/ 32 w 134"/>
                <a:gd name="T57" fmla="*/ 62 h 134"/>
                <a:gd name="T58" fmla="*/ 36 w 134"/>
                <a:gd name="T59" fmla="*/ 46 h 134"/>
                <a:gd name="T60" fmla="*/ 109 w 134"/>
                <a:gd name="T61" fmla="*/ 9 h 134"/>
                <a:gd name="T62" fmla="*/ 101 w 134"/>
                <a:gd name="T63" fmla="*/ 17 h 134"/>
                <a:gd name="T64" fmla="*/ 101 w 134"/>
                <a:gd name="T65" fmla="*/ 24 h 134"/>
                <a:gd name="T66" fmla="*/ 109 w 134"/>
                <a:gd name="T67" fmla="*/ 32 h 134"/>
                <a:gd name="T68" fmla="*/ 116 w 134"/>
                <a:gd name="T69" fmla="*/ 32 h 134"/>
                <a:gd name="T70" fmla="*/ 124 w 134"/>
                <a:gd name="T71" fmla="*/ 24 h 134"/>
                <a:gd name="T72" fmla="*/ 124 w 134"/>
                <a:gd name="T73" fmla="*/ 17 h 134"/>
                <a:gd name="T74" fmla="*/ 116 w 134"/>
                <a:gd name="T75" fmla="*/ 9 h 134"/>
                <a:gd name="T76" fmla="*/ 109 w 134"/>
                <a:gd name="T77" fmla="*/ 9 h 134"/>
                <a:gd name="T78" fmla="*/ 32 w 134"/>
                <a:gd name="T79" fmla="*/ 0 h 134"/>
                <a:gd name="T80" fmla="*/ 32 w 134"/>
                <a:gd name="T81" fmla="*/ 27 h 134"/>
                <a:gd name="T82" fmla="*/ 37 w 134"/>
                <a:gd name="T83" fmla="*/ 27 h 134"/>
                <a:gd name="T84" fmla="*/ 37 w 134"/>
                <a:gd name="T85" fmla="*/ 0 h 134"/>
                <a:gd name="T86" fmla="*/ 32 w 134"/>
                <a:gd name="T87" fmla="*/ 0 h 134"/>
                <a:gd name="T88" fmla="*/ 23 w 134"/>
                <a:gd name="T89" fmla="*/ 0 h 134"/>
                <a:gd name="T90" fmla="*/ 23 w 134"/>
                <a:gd name="T91" fmla="*/ 27 h 134"/>
                <a:gd name="T92" fmla="*/ 27 w 134"/>
                <a:gd name="T93" fmla="*/ 27 h 134"/>
                <a:gd name="T94" fmla="*/ 27 w 134"/>
                <a:gd name="T95" fmla="*/ 0 h 134"/>
                <a:gd name="T96" fmla="*/ 23 w 134"/>
                <a:gd name="T97" fmla="*/ 0 h 134"/>
                <a:gd name="T98" fmla="*/ 67 w 134"/>
                <a:gd name="T99" fmla="*/ 90 h 134"/>
                <a:gd name="T100" fmla="*/ 94 w 134"/>
                <a:gd name="T101" fmla="*/ 62 h 134"/>
                <a:gd name="T102" fmla="*/ 67 w 134"/>
                <a:gd name="T103" fmla="*/ 34 h 134"/>
                <a:gd name="T104" fmla="*/ 39 w 134"/>
                <a:gd name="T105" fmla="*/ 62 h 134"/>
                <a:gd name="T106" fmla="*/ 67 w 134"/>
                <a:gd name="T107" fmla="*/ 90 h 134"/>
                <a:gd name="T108" fmla="*/ 67 w 134"/>
                <a:gd name="T109" fmla="*/ 81 h 134"/>
                <a:gd name="T110" fmla="*/ 85 w 134"/>
                <a:gd name="T111" fmla="*/ 62 h 134"/>
                <a:gd name="T112" fmla="*/ 67 w 134"/>
                <a:gd name="T113" fmla="*/ 44 h 134"/>
                <a:gd name="T114" fmla="*/ 48 w 134"/>
                <a:gd name="T115" fmla="*/ 62 h 134"/>
                <a:gd name="T116" fmla="*/ 67 w 134"/>
                <a:gd name="T117" fmla="*/ 81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34" h="134">
                  <a:moveTo>
                    <a:pt x="36" y="46"/>
                  </a:moveTo>
                  <a:cubicBezTo>
                    <a:pt x="0" y="46"/>
                    <a:pt x="0" y="46"/>
                    <a:pt x="0" y="46"/>
                  </a:cubicBezTo>
                  <a:cubicBezTo>
                    <a:pt x="0" y="41"/>
                    <a:pt x="0" y="41"/>
                    <a:pt x="0" y="41"/>
                  </a:cubicBezTo>
                  <a:cubicBezTo>
                    <a:pt x="0" y="41"/>
                    <a:pt x="0" y="41"/>
                    <a:pt x="0" y="41"/>
                  </a:cubicBezTo>
                  <a:cubicBezTo>
                    <a:pt x="0" y="86"/>
                    <a:pt x="0" y="114"/>
                    <a:pt x="0" y="114"/>
                  </a:cubicBezTo>
                  <a:cubicBezTo>
                    <a:pt x="0" y="134"/>
                    <a:pt x="20" y="134"/>
                    <a:pt x="20" y="134"/>
                  </a:cubicBezTo>
                  <a:cubicBezTo>
                    <a:pt x="114" y="134"/>
                    <a:pt x="114" y="134"/>
                    <a:pt x="114" y="134"/>
                  </a:cubicBezTo>
                  <a:cubicBezTo>
                    <a:pt x="114" y="134"/>
                    <a:pt x="134" y="134"/>
                    <a:pt x="134" y="114"/>
                  </a:cubicBezTo>
                  <a:cubicBezTo>
                    <a:pt x="134" y="46"/>
                    <a:pt x="134" y="46"/>
                    <a:pt x="134" y="46"/>
                  </a:cubicBezTo>
                  <a:cubicBezTo>
                    <a:pt x="134" y="46"/>
                    <a:pt x="134" y="46"/>
                    <a:pt x="134" y="46"/>
                  </a:cubicBezTo>
                  <a:cubicBezTo>
                    <a:pt x="134" y="41"/>
                    <a:pt x="134" y="41"/>
                    <a:pt x="134" y="41"/>
                  </a:cubicBezTo>
                  <a:cubicBezTo>
                    <a:pt x="94" y="41"/>
                    <a:pt x="94" y="41"/>
                    <a:pt x="94" y="41"/>
                  </a:cubicBezTo>
                  <a:cubicBezTo>
                    <a:pt x="88" y="33"/>
                    <a:pt x="78" y="27"/>
                    <a:pt x="67" y="27"/>
                  </a:cubicBezTo>
                  <a:cubicBezTo>
                    <a:pt x="55" y="27"/>
                    <a:pt x="45" y="33"/>
                    <a:pt x="39" y="41"/>
                  </a:cubicBezTo>
                  <a:cubicBezTo>
                    <a:pt x="0" y="41"/>
                    <a:pt x="0" y="41"/>
                    <a:pt x="0" y="41"/>
                  </a:cubicBezTo>
                  <a:cubicBezTo>
                    <a:pt x="0" y="35"/>
                    <a:pt x="0" y="27"/>
                    <a:pt x="0" y="20"/>
                  </a:cubicBezTo>
                  <a:cubicBezTo>
                    <a:pt x="0" y="7"/>
                    <a:pt x="8" y="2"/>
                    <a:pt x="14" y="1"/>
                  </a:cubicBezTo>
                  <a:cubicBezTo>
                    <a:pt x="14" y="27"/>
                    <a:pt x="14" y="27"/>
                    <a:pt x="14" y="27"/>
                  </a:cubicBezTo>
                  <a:cubicBezTo>
                    <a:pt x="18" y="27"/>
                    <a:pt x="18" y="27"/>
                    <a:pt x="18" y="27"/>
                  </a:cubicBezTo>
                  <a:cubicBezTo>
                    <a:pt x="18" y="0"/>
                    <a:pt x="18" y="0"/>
                    <a:pt x="18" y="0"/>
                  </a:cubicBezTo>
                  <a:cubicBezTo>
                    <a:pt x="18" y="0"/>
                    <a:pt x="18" y="0"/>
                    <a:pt x="18" y="0"/>
                  </a:cubicBezTo>
                  <a:cubicBezTo>
                    <a:pt x="19" y="0"/>
                    <a:pt x="20" y="0"/>
                    <a:pt x="20" y="0"/>
                  </a:cubicBezTo>
                  <a:cubicBezTo>
                    <a:pt x="114" y="0"/>
                    <a:pt x="114" y="0"/>
                    <a:pt x="114" y="0"/>
                  </a:cubicBezTo>
                  <a:cubicBezTo>
                    <a:pt x="114" y="0"/>
                    <a:pt x="134" y="0"/>
                    <a:pt x="134" y="20"/>
                  </a:cubicBezTo>
                  <a:cubicBezTo>
                    <a:pt x="134" y="46"/>
                    <a:pt x="134" y="46"/>
                    <a:pt x="134" y="46"/>
                  </a:cubicBezTo>
                  <a:cubicBezTo>
                    <a:pt x="97" y="46"/>
                    <a:pt x="97" y="46"/>
                    <a:pt x="97" y="46"/>
                  </a:cubicBezTo>
                  <a:cubicBezTo>
                    <a:pt x="100" y="51"/>
                    <a:pt x="101" y="56"/>
                    <a:pt x="101" y="62"/>
                  </a:cubicBezTo>
                  <a:cubicBezTo>
                    <a:pt x="101" y="81"/>
                    <a:pt x="86" y="97"/>
                    <a:pt x="67" y="97"/>
                  </a:cubicBezTo>
                  <a:cubicBezTo>
                    <a:pt x="48" y="97"/>
                    <a:pt x="32" y="81"/>
                    <a:pt x="32" y="62"/>
                  </a:cubicBezTo>
                  <a:cubicBezTo>
                    <a:pt x="32" y="56"/>
                    <a:pt x="34" y="51"/>
                    <a:pt x="36" y="46"/>
                  </a:cubicBezTo>
                  <a:close/>
                  <a:moveTo>
                    <a:pt x="109" y="9"/>
                  </a:moveTo>
                  <a:cubicBezTo>
                    <a:pt x="105" y="9"/>
                    <a:pt x="101" y="13"/>
                    <a:pt x="101" y="17"/>
                  </a:cubicBezTo>
                  <a:cubicBezTo>
                    <a:pt x="101" y="24"/>
                    <a:pt x="101" y="24"/>
                    <a:pt x="101" y="24"/>
                  </a:cubicBezTo>
                  <a:cubicBezTo>
                    <a:pt x="101" y="28"/>
                    <a:pt x="105" y="32"/>
                    <a:pt x="109" y="32"/>
                  </a:cubicBezTo>
                  <a:cubicBezTo>
                    <a:pt x="116" y="32"/>
                    <a:pt x="116" y="32"/>
                    <a:pt x="116" y="32"/>
                  </a:cubicBezTo>
                  <a:cubicBezTo>
                    <a:pt x="121" y="32"/>
                    <a:pt x="124" y="28"/>
                    <a:pt x="124" y="24"/>
                  </a:cubicBezTo>
                  <a:cubicBezTo>
                    <a:pt x="124" y="17"/>
                    <a:pt x="124" y="17"/>
                    <a:pt x="124" y="17"/>
                  </a:cubicBezTo>
                  <a:cubicBezTo>
                    <a:pt x="124" y="13"/>
                    <a:pt x="121" y="9"/>
                    <a:pt x="116" y="9"/>
                  </a:cubicBezTo>
                  <a:lnTo>
                    <a:pt x="109" y="9"/>
                  </a:lnTo>
                  <a:close/>
                  <a:moveTo>
                    <a:pt x="32" y="0"/>
                  </a:moveTo>
                  <a:cubicBezTo>
                    <a:pt x="32" y="27"/>
                    <a:pt x="32" y="27"/>
                    <a:pt x="32" y="27"/>
                  </a:cubicBezTo>
                  <a:cubicBezTo>
                    <a:pt x="37" y="27"/>
                    <a:pt x="37" y="27"/>
                    <a:pt x="37" y="27"/>
                  </a:cubicBezTo>
                  <a:cubicBezTo>
                    <a:pt x="37" y="0"/>
                    <a:pt x="37" y="0"/>
                    <a:pt x="37" y="0"/>
                  </a:cubicBezTo>
                  <a:lnTo>
                    <a:pt x="32" y="0"/>
                  </a:lnTo>
                  <a:close/>
                  <a:moveTo>
                    <a:pt x="23" y="0"/>
                  </a:moveTo>
                  <a:cubicBezTo>
                    <a:pt x="23" y="27"/>
                    <a:pt x="23" y="27"/>
                    <a:pt x="23" y="27"/>
                  </a:cubicBezTo>
                  <a:cubicBezTo>
                    <a:pt x="27" y="27"/>
                    <a:pt x="27" y="27"/>
                    <a:pt x="27" y="27"/>
                  </a:cubicBezTo>
                  <a:cubicBezTo>
                    <a:pt x="27" y="0"/>
                    <a:pt x="27" y="0"/>
                    <a:pt x="27" y="0"/>
                  </a:cubicBezTo>
                  <a:lnTo>
                    <a:pt x="23" y="0"/>
                  </a:lnTo>
                  <a:close/>
                  <a:moveTo>
                    <a:pt x="67" y="90"/>
                  </a:moveTo>
                  <a:cubicBezTo>
                    <a:pt x="82" y="90"/>
                    <a:pt x="94" y="77"/>
                    <a:pt x="94" y="62"/>
                  </a:cubicBezTo>
                  <a:cubicBezTo>
                    <a:pt x="94" y="47"/>
                    <a:pt x="82" y="34"/>
                    <a:pt x="67" y="34"/>
                  </a:cubicBezTo>
                  <a:cubicBezTo>
                    <a:pt x="51" y="34"/>
                    <a:pt x="39" y="47"/>
                    <a:pt x="39" y="62"/>
                  </a:cubicBezTo>
                  <a:cubicBezTo>
                    <a:pt x="39" y="77"/>
                    <a:pt x="51" y="90"/>
                    <a:pt x="67" y="90"/>
                  </a:cubicBezTo>
                  <a:close/>
                  <a:moveTo>
                    <a:pt x="67" y="81"/>
                  </a:moveTo>
                  <a:cubicBezTo>
                    <a:pt x="77" y="81"/>
                    <a:pt x="85" y="72"/>
                    <a:pt x="85" y="62"/>
                  </a:cubicBezTo>
                  <a:cubicBezTo>
                    <a:pt x="85" y="52"/>
                    <a:pt x="77" y="44"/>
                    <a:pt x="67" y="44"/>
                  </a:cubicBezTo>
                  <a:cubicBezTo>
                    <a:pt x="56" y="44"/>
                    <a:pt x="48" y="52"/>
                    <a:pt x="48" y="62"/>
                  </a:cubicBezTo>
                  <a:cubicBezTo>
                    <a:pt x="48" y="72"/>
                    <a:pt x="56" y="81"/>
                    <a:pt x="67" y="81"/>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latin typeface="Segoe UI"/>
                <a:ea typeface="微软雅黑"/>
              </a:endParaRPr>
            </a:p>
          </p:txBody>
        </p:sp>
      </p:grpSp>
      <p:sp>
        <p:nvSpPr>
          <p:cNvPr id="53" name="矩形 39">
            <a:extLst>
              <a:ext uri="{FF2B5EF4-FFF2-40B4-BE49-F238E27FC236}">
                <a16:creationId xmlns:a16="http://schemas.microsoft.com/office/drawing/2014/main" id="{C2CF948C-5223-2840-86E4-F3E5679F2CFF}"/>
              </a:ext>
            </a:extLst>
          </p:cNvPr>
          <p:cNvSpPr/>
          <p:nvPr/>
        </p:nvSpPr>
        <p:spPr>
          <a:xfrm>
            <a:off x="4353756" y="637190"/>
            <a:ext cx="3765579" cy="453394"/>
          </a:xfrm>
          <a:prstGeom prst="rect">
            <a:avLst/>
          </a:prstGeom>
        </p:spPr>
        <p:txBody>
          <a:bodyPr wrap="square">
            <a:spAutoFit/>
          </a:bodyPr>
          <a:lstStyle/>
          <a:p>
            <a:pPr algn="ctr">
              <a:lnSpc>
                <a:spcPct val="130000"/>
              </a:lnSpc>
            </a:pPr>
            <a:r>
              <a:rPr lang="en-US" altLang="zh-CN" sz="2000" b="1" dirty="0">
                <a:latin typeface="微软雅黑" charset="0"/>
                <a:ea typeface="微软雅黑" charset="0"/>
              </a:rPr>
              <a:t>Models for Return</a:t>
            </a:r>
            <a:endParaRPr lang="zh-CN" altLang="en-US" sz="2000" b="1" dirty="0">
              <a:latin typeface="微软雅黑" charset="0"/>
              <a:ea typeface="微软雅黑" charset="0"/>
            </a:endParaRPr>
          </a:p>
        </p:txBody>
      </p:sp>
    </p:spTree>
    <p:extLst>
      <p:ext uri="{BB962C8B-B14F-4D97-AF65-F5344CB8AC3E}">
        <p14:creationId xmlns:p14="http://schemas.microsoft.com/office/powerpoint/2010/main" val="2147597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265304" y="220133"/>
            <a:ext cx="4073016" cy="389467"/>
          </a:xfrm>
        </p:spPr>
        <p:txBody>
          <a:bodyPr/>
          <a:lstStyle/>
          <a:p>
            <a:r>
              <a:rPr kumimoji="1" lang="en-US" altLang="zh-CN" dirty="0"/>
              <a:t>PART</a:t>
            </a:r>
            <a:r>
              <a:rPr kumimoji="1" lang="zh-CN" altLang="en-US" dirty="0"/>
              <a:t> </a:t>
            </a:r>
            <a:r>
              <a:rPr kumimoji="1" lang="en-US" altLang="zh-CN" dirty="0"/>
              <a:t>TWO</a:t>
            </a:r>
            <a:r>
              <a:rPr kumimoji="1" lang="zh-CN" altLang="en-US" dirty="0"/>
              <a:t> </a:t>
            </a:r>
            <a:r>
              <a:rPr kumimoji="1" lang="en-US" altLang="zh-CN" dirty="0"/>
              <a:t>Facebook Stock Return Analysis</a:t>
            </a:r>
            <a:endParaRPr kumimoji="1" lang="zh-CN" altLang="en-US" dirty="0"/>
          </a:p>
        </p:txBody>
      </p:sp>
      <p:sp>
        <p:nvSpPr>
          <p:cNvPr id="6" name="Google Shape;88;p17">
            <a:extLst>
              <a:ext uri="{FF2B5EF4-FFF2-40B4-BE49-F238E27FC236}">
                <a16:creationId xmlns:a16="http://schemas.microsoft.com/office/drawing/2014/main" id="{35D76442-FEA9-0C4F-92E2-4CA08E9095E1}"/>
              </a:ext>
            </a:extLst>
          </p:cNvPr>
          <p:cNvSpPr txBox="1">
            <a:spLocks/>
          </p:cNvSpPr>
          <p:nvPr/>
        </p:nvSpPr>
        <p:spPr>
          <a:xfrm>
            <a:off x="1363260" y="935545"/>
            <a:ext cx="8368200" cy="686100"/>
          </a:xfrm>
          <a:prstGeom prst="rect">
            <a:avLst/>
          </a:prstGeom>
        </p:spPr>
        <p:txBody>
          <a:bodyPr spcFirstLastPara="1" wrap="square" lIns="91425" tIns="91425" rIns="91425" bIns="91425"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0"/>
              </a:spcBef>
              <a:buClr>
                <a:srgbClr val="000000"/>
              </a:buClr>
              <a:buSzPts val="1100"/>
              <a:buFont typeface="Arial"/>
              <a:buNone/>
            </a:pPr>
            <a:r>
              <a:rPr lang="en-US" sz="3600" b="1" dirty="0"/>
              <a:t>SVM Return</a:t>
            </a:r>
          </a:p>
        </p:txBody>
      </p:sp>
      <p:pic>
        <p:nvPicPr>
          <p:cNvPr id="4" name="Picture 3" descr="A screenshot of a cell phone&#10;&#10;Description automatically generated">
            <a:extLst>
              <a:ext uri="{FF2B5EF4-FFF2-40B4-BE49-F238E27FC236}">
                <a16:creationId xmlns:a16="http://schemas.microsoft.com/office/drawing/2014/main" id="{C81D04CF-4778-1A4B-8EE3-7619E6D41F69}"/>
              </a:ext>
            </a:extLst>
          </p:cNvPr>
          <p:cNvPicPr>
            <a:picLocks noChangeAspect="1"/>
          </p:cNvPicPr>
          <p:nvPr/>
        </p:nvPicPr>
        <p:blipFill>
          <a:blip r:embed="rId3"/>
          <a:stretch>
            <a:fillRect/>
          </a:stretch>
        </p:blipFill>
        <p:spPr>
          <a:xfrm>
            <a:off x="1363260" y="1947590"/>
            <a:ext cx="6693620" cy="4187025"/>
          </a:xfrm>
          <a:prstGeom prst="rect">
            <a:avLst/>
          </a:prstGeom>
        </p:spPr>
      </p:pic>
    </p:spTree>
    <p:extLst>
      <p:ext uri="{BB962C8B-B14F-4D97-AF65-F5344CB8AC3E}">
        <p14:creationId xmlns:p14="http://schemas.microsoft.com/office/powerpoint/2010/main" val="4242748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solidFill>
                  <a:srgbClr val="000000"/>
                </a:solidFill>
                <a:latin typeface="Segoe UI"/>
                <a:ea typeface="微软雅黑"/>
              </a:rPr>
              <a:t>Northeastern University</a:t>
            </a:r>
            <a:endParaRPr lang="zh-CN" altLang="en-US" dirty="0">
              <a:solidFill>
                <a:srgbClr val="000000"/>
              </a:solidFill>
              <a:latin typeface="Segoe UI"/>
              <a:ea typeface="微软雅黑"/>
            </a:endParaRPr>
          </a:p>
        </p:txBody>
      </p:sp>
      <p:sp>
        <p:nvSpPr>
          <p:cNvPr id="3" name="文本占位符 2"/>
          <p:cNvSpPr>
            <a:spLocks noGrp="1"/>
          </p:cNvSpPr>
          <p:nvPr>
            <p:ph type="body" sz="quarter" idx="11"/>
          </p:nvPr>
        </p:nvSpPr>
        <p:spPr>
          <a:xfrm>
            <a:off x="2326105" y="2002399"/>
            <a:ext cx="7539792" cy="1074822"/>
          </a:xfrm>
        </p:spPr>
        <p:txBody>
          <a:bodyPr/>
          <a:lstStyle/>
          <a:p>
            <a:r>
              <a:rPr kumimoji="1" lang="en-US" altLang="zh-CN" dirty="0"/>
              <a:t>Facebook Stock Price Analysis</a:t>
            </a:r>
            <a:endParaRPr kumimoji="1" lang="zh-CN" altLang="en-US" dirty="0"/>
          </a:p>
        </p:txBody>
      </p:sp>
      <p:sp>
        <p:nvSpPr>
          <p:cNvPr id="4" name="文本占位符 3"/>
          <p:cNvSpPr>
            <a:spLocks noGrp="1"/>
          </p:cNvSpPr>
          <p:nvPr>
            <p:ph type="body" sz="quarter" idx="12"/>
          </p:nvPr>
        </p:nvSpPr>
        <p:spPr/>
        <p:txBody>
          <a:bodyPr/>
          <a:lstStyle/>
          <a:p>
            <a:r>
              <a:rPr kumimoji="1" lang="en-US" altLang="zh-CN" dirty="0"/>
              <a:t>PART</a:t>
            </a:r>
            <a:r>
              <a:rPr kumimoji="1" lang="zh-CN" altLang="en-US" dirty="0"/>
              <a:t> </a:t>
            </a:r>
            <a:r>
              <a:rPr kumimoji="1" lang="en-US" altLang="zh-CN" dirty="0"/>
              <a:t>THREE</a:t>
            </a:r>
            <a:endParaRPr kumimoji="1" lang="zh-CN" altLang="en-US" dirty="0"/>
          </a:p>
        </p:txBody>
      </p:sp>
      <p:sp>
        <p:nvSpPr>
          <p:cNvPr id="7" name="矩形 6"/>
          <p:cNvSpPr/>
          <p:nvPr/>
        </p:nvSpPr>
        <p:spPr>
          <a:xfrm>
            <a:off x="4889817" y="4381144"/>
            <a:ext cx="2412366" cy="11334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4400">
              <a:solidFill>
                <a:srgbClr val="FFFFFF"/>
              </a:solidFill>
            </a:endParaRPr>
          </a:p>
        </p:txBody>
      </p:sp>
    </p:spTree>
    <p:extLst>
      <p:ext uri="{BB962C8B-B14F-4D97-AF65-F5344CB8AC3E}">
        <p14:creationId xmlns:p14="http://schemas.microsoft.com/office/powerpoint/2010/main" val="884556791"/>
      </p:ext>
    </p:extLst>
  </p:cSld>
  <p:clrMapOvr>
    <a:masterClrMapping/>
  </p:clrMapOvr>
  <p:transition spd="med">
    <p:pull/>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solidFill>
                  <a:srgbClr val="000000"/>
                </a:solidFill>
                <a:latin typeface="Segoe UI"/>
                <a:ea typeface="微软雅黑"/>
              </a:rPr>
              <a:t>Northeastern University</a:t>
            </a:r>
            <a:endParaRPr lang="zh-CN" altLang="en-US" dirty="0">
              <a:solidFill>
                <a:srgbClr val="000000"/>
              </a:solidFill>
              <a:latin typeface="Segoe UI"/>
              <a:ea typeface="微软雅黑"/>
            </a:endParaRPr>
          </a:p>
        </p:txBody>
      </p:sp>
      <p:sp>
        <p:nvSpPr>
          <p:cNvPr id="3" name="文本占位符 2"/>
          <p:cNvSpPr>
            <a:spLocks noGrp="1"/>
          </p:cNvSpPr>
          <p:nvPr>
            <p:ph type="body" sz="quarter" idx="11"/>
          </p:nvPr>
        </p:nvSpPr>
        <p:spPr/>
        <p:txBody>
          <a:bodyPr/>
          <a:lstStyle/>
          <a:p>
            <a:r>
              <a:rPr kumimoji="1" lang="en-US" altLang="zh-CN" dirty="0"/>
              <a:t>CONTENTS</a:t>
            </a:r>
            <a:endParaRPr kumimoji="1" lang="zh-CN" altLang="en-US" dirty="0"/>
          </a:p>
        </p:txBody>
      </p:sp>
      <p:sp>
        <p:nvSpPr>
          <p:cNvPr id="6" name="文本占位符 5"/>
          <p:cNvSpPr>
            <a:spLocks noGrp="1"/>
          </p:cNvSpPr>
          <p:nvPr>
            <p:ph type="body" sz="quarter" idx="14"/>
          </p:nvPr>
        </p:nvSpPr>
        <p:spPr/>
        <p:txBody>
          <a:bodyPr/>
          <a:lstStyle/>
          <a:p>
            <a:r>
              <a:rPr lang="en-US" altLang="zh-CN" dirty="0">
                <a:solidFill>
                  <a:srgbClr val="000000"/>
                </a:solidFill>
                <a:latin typeface="Segoe UI"/>
                <a:ea typeface="微软雅黑" charset="0"/>
              </a:rPr>
              <a:t>BACKGROUND</a:t>
            </a:r>
            <a:endParaRPr lang="zh-CN" altLang="en-US" dirty="0">
              <a:solidFill>
                <a:srgbClr val="000000"/>
              </a:solidFill>
              <a:latin typeface="Segoe UI"/>
              <a:ea typeface="微软雅黑" charset="0"/>
            </a:endParaRPr>
          </a:p>
        </p:txBody>
      </p:sp>
      <p:sp>
        <p:nvSpPr>
          <p:cNvPr id="7" name="文本占位符 6"/>
          <p:cNvSpPr>
            <a:spLocks noGrp="1"/>
          </p:cNvSpPr>
          <p:nvPr>
            <p:ph type="body" sz="quarter" idx="15"/>
          </p:nvPr>
        </p:nvSpPr>
        <p:spPr/>
        <p:txBody>
          <a:bodyPr/>
          <a:lstStyle/>
          <a:p>
            <a:r>
              <a:rPr lang="en-US" altLang="zh-CN" dirty="0">
                <a:solidFill>
                  <a:srgbClr val="000000"/>
                </a:solidFill>
                <a:latin typeface="Segoe UI"/>
                <a:ea typeface="微软雅黑" charset="0"/>
              </a:rPr>
              <a:t>PART</a:t>
            </a:r>
            <a:r>
              <a:rPr lang="zh-CN" altLang="en-US" dirty="0">
                <a:solidFill>
                  <a:srgbClr val="000000"/>
                </a:solidFill>
                <a:latin typeface="Segoe UI"/>
                <a:ea typeface="微软雅黑" charset="0"/>
              </a:rPr>
              <a:t> </a:t>
            </a:r>
            <a:r>
              <a:rPr lang="en-US" altLang="zh-CN" dirty="0">
                <a:solidFill>
                  <a:srgbClr val="000000"/>
                </a:solidFill>
                <a:latin typeface="Segoe UI"/>
                <a:ea typeface="微软雅黑" charset="0"/>
              </a:rPr>
              <a:t>ONE</a:t>
            </a:r>
            <a:endParaRPr lang="zh-CN" altLang="en-US" dirty="0">
              <a:solidFill>
                <a:srgbClr val="000000"/>
              </a:solidFill>
              <a:latin typeface="Segoe UI"/>
              <a:ea typeface="微软雅黑" charset="0"/>
            </a:endParaRPr>
          </a:p>
        </p:txBody>
      </p:sp>
      <p:sp>
        <p:nvSpPr>
          <p:cNvPr id="8" name="文本占位符 7"/>
          <p:cNvSpPr>
            <a:spLocks noGrp="1"/>
          </p:cNvSpPr>
          <p:nvPr>
            <p:ph type="body" sz="quarter" idx="16"/>
          </p:nvPr>
        </p:nvSpPr>
        <p:spPr>
          <a:xfrm>
            <a:off x="2408797" y="3963058"/>
            <a:ext cx="1846774" cy="455476"/>
          </a:xfrm>
        </p:spPr>
        <p:txBody>
          <a:bodyPr/>
          <a:lstStyle/>
          <a:p>
            <a:r>
              <a:rPr lang="en-US" altLang="zh-CN" dirty="0">
                <a:solidFill>
                  <a:srgbClr val="000000"/>
                </a:solidFill>
                <a:latin typeface="Segoe UI"/>
                <a:ea typeface="微软雅黑" charset="0"/>
              </a:rPr>
              <a:t>FB Return Analysis</a:t>
            </a:r>
            <a:endParaRPr lang="zh-CN" altLang="en-US" dirty="0">
              <a:solidFill>
                <a:srgbClr val="000000"/>
              </a:solidFill>
              <a:latin typeface="Segoe UI"/>
              <a:ea typeface="微软雅黑" charset="0"/>
            </a:endParaRPr>
          </a:p>
        </p:txBody>
      </p:sp>
      <p:sp>
        <p:nvSpPr>
          <p:cNvPr id="9" name="文本占位符 8"/>
          <p:cNvSpPr>
            <a:spLocks noGrp="1"/>
          </p:cNvSpPr>
          <p:nvPr>
            <p:ph type="body" sz="quarter" idx="17"/>
          </p:nvPr>
        </p:nvSpPr>
        <p:spPr/>
        <p:txBody>
          <a:bodyPr/>
          <a:lstStyle/>
          <a:p>
            <a:r>
              <a:rPr lang="en-US" altLang="zh-CN" dirty="0">
                <a:solidFill>
                  <a:srgbClr val="000000"/>
                </a:solidFill>
                <a:latin typeface="Segoe UI"/>
                <a:ea typeface="微软雅黑" charset="0"/>
              </a:rPr>
              <a:t>PART</a:t>
            </a:r>
            <a:r>
              <a:rPr lang="zh-CN" altLang="en-US" dirty="0">
                <a:solidFill>
                  <a:srgbClr val="000000"/>
                </a:solidFill>
                <a:latin typeface="Segoe UI"/>
                <a:ea typeface="微软雅黑" charset="0"/>
              </a:rPr>
              <a:t> </a:t>
            </a:r>
            <a:r>
              <a:rPr lang="en-US" altLang="zh-CN" dirty="0">
                <a:solidFill>
                  <a:srgbClr val="000000"/>
                </a:solidFill>
                <a:latin typeface="Segoe UI"/>
                <a:ea typeface="微软雅黑" charset="0"/>
              </a:rPr>
              <a:t>TWO</a:t>
            </a:r>
            <a:endParaRPr lang="zh-CN" altLang="en-US" dirty="0">
              <a:solidFill>
                <a:srgbClr val="000000"/>
              </a:solidFill>
              <a:latin typeface="Segoe UI"/>
              <a:ea typeface="微软雅黑" charset="0"/>
            </a:endParaRPr>
          </a:p>
        </p:txBody>
      </p:sp>
      <p:sp>
        <p:nvSpPr>
          <p:cNvPr id="10" name="文本占位符 9"/>
          <p:cNvSpPr>
            <a:spLocks noGrp="1"/>
          </p:cNvSpPr>
          <p:nvPr>
            <p:ph type="body" sz="quarter" idx="18"/>
          </p:nvPr>
        </p:nvSpPr>
        <p:spPr>
          <a:xfrm>
            <a:off x="4258794" y="3931307"/>
            <a:ext cx="1846774" cy="455476"/>
          </a:xfrm>
        </p:spPr>
        <p:txBody>
          <a:bodyPr/>
          <a:lstStyle/>
          <a:p>
            <a:r>
              <a:rPr lang="en-US" altLang="zh-CN" dirty="0">
                <a:solidFill>
                  <a:srgbClr val="000000"/>
                </a:solidFill>
                <a:latin typeface="Segoe UI"/>
                <a:ea typeface="微软雅黑" charset="0"/>
              </a:rPr>
              <a:t>FB Price Analysis</a:t>
            </a:r>
            <a:endParaRPr lang="zh-CN" altLang="en-US" dirty="0">
              <a:solidFill>
                <a:srgbClr val="000000"/>
              </a:solidFill>
              <a:latin typeface="Segoe UI"/>
              <a:ea typeface="微软雅黑" charset="0"/>
            </a:endParaRPr>
          </a:p>
        </p:txBody>
      </p:sp>
      <p:sp>
        <p:nvSpPr>
          <p:cNvPr id="11" name="文本占位符 10"/>
          <p:cNvSpPr>
            <a:spLocks noGrp="1"/>
          </p:cNvSpPr>
          <p:nvPr>
            <p:ph type="body" sz="quarter" idx="19"/>
          </p:nvPr>
        </p:nvSpPr>
        <p:spPr/>
        <p:txBody>
          <a:bodyPr/>
          <a:lstStyle/>
          <a:p>
            <a:r>
              <a:rPr lang="en-US" altLang="zh-CN" dirty="0">
                <a:solidFill>
                  <a:srgbClr val="000000"/>
                </a:solidFill>
                <a:latin typeface="Segoe UI"/>
                <a:ea typeface="微软雅黑" charset="0"/>
              </a:rPr>
              <a:t>PART</a:t>
            </a:r>
            <a:r>
              <a:rPr lang="zh-CN" altLang="en-US" dirty="0">
                <a:solidFill>
                  <a:srgbClr val="000000"/>
                </a:solidFill>
                <a:latin typeface="Segoe UI"/>
                <a:ea typeface="微软雅黑" charset="0"/>
              </a:rPr>
              <a:t> </a:t>
            </a:r>
            <a:r>
              <a:rPr lang="en-US" altLang="zh-CN" dirty="0">
                <a:solidFill>
                  <a:srgbClr val="000000"/>
                </a:solidFill>
                <a:latin typeface="Segoe UI"/>
                <a:ea typeface="微软雅黑" charset="0"/>
              </a:rPr>
              <a:t>THREE</a:t>
            </a:r>
            <a:endParaRPr lang="zh-CN" altLang="en-US" dirty="0">
              <a:solidFill>
                <a:srgbClr val="000000"/>
              </a:solidFill>
              <a:latin typeface="Segoe UI"/>
              <a:ea typeface="微软雅黑" charset="0"/>
            </a:endParaRPr>
          </a:p>
        </p:txBody>
      </p:sp>
      <p:sp>
        <p:nvSpPr>
          <p:cNvPr id="12" name="文本占位符 11"/>
          <p:cNvSpPr>
            <a:spLocks noGrp="1"/>
          </p:cNvSpPr>
          <p:nvPr>
            <p:ph type="body" sz="quarter" idx="20"/>
          </p:nvPr>
        </p:nvSpPr>
        <p:spPr>
          <a:xfrm>
            <a:off x="8003434" y="3969964"/>
            <a:ext cx="1846774" cy="455476"/>
          </a:xfrm>
        </p:spPr>
        <p:txBody>
          <a:bodyPr/>
          <a:lstStyle/>
          <a:p>
            <a:r>
              <a:rPr kumimoji="1" lang="en-US" altLang="zh-CN" dirty="0">
                <a:solidFill>
                  <a:srgbClr val="000000"/>
                </a:solidFill>
                <a:latin typeface="Segoe UI"/>
                <a:ea typeface="微软雅黑" charset="0"/>
              </a:rPr>
              <a:t>Trading Strategy</a:t>
            </a:r>
            <a:endParaRPr kumimoji="1" lang="zh-CN" altLang="en-US" dirty="0">
              <a:solidFill>
                <a:srgbClr val="000000"/>
              </a:solidFill>
              <a:latin typeface="Segoe UI"/>
              <a:ea typeface="微软雅黑" charset="0"/>
            </a:endParaRPr>
          </a:p>
        </p:txBody>
      </p:sp>
      <p:sp>
        <p:nvSpPr>
          <p:cNvPr id="13" name="文本占位符 12"/>
          <p:cNvSpPr>
            <a:spLocks noGrp="1"/>
          </p:cNvSpPr>
          <p:nvPr>
            <p:ph type="body" sz="quarter" idx="21"/>
          </p:nvPr>
        </p:nvSpPr>
        <p:spPr/>
        <p:txBody>
          <a:bodyPr/>
          <a:lstStyle/>
          <a:p>
            <a:r>
              <a:rPr lang="en-US" altLang="zh-CN" dirty="0">
                <a:solidFill>
                  <a:srgbClr val="000000"/>
                </a:solidFill>
                <a:latin typeface="Segoe UI"/>
                <a:ea typeface="微软雅黑" charset="0"/>
              </a:rPr>
              <a:t>PART</a:t>
            </a:r>
            <a:r>
              <a:rPr lang="zh-CN" altLang="en-US" dirty="0">
                <a:solidFill>
                  <a:srgbClr val="000000"/>
                </a:solidFill>
                <a:latin typeface="Segoe UI"/>
                <a:ea typeface="微软雅黑" charset="0"/>
              </a:rPr>
              <a:t> </a:t>
            </a:r>
            <a:r>
              <a:rPr lang="en-US" altLang="zh-CN" dirty="0">
                <a:solidFill>
                  <a:srgbClr val="000000"/>
                </a:solidFill>
                <a:latin typeface="Segoe UI"/>
                <a:ea typeface="微软雅黑" charset="0"/>
              </a:rPr>
              <a:t>FIVE</a:t>
            </a:r>
            <a:endParaRPr lang="zh-CN" altLang="en-US" dirty="0">
              <a:solidFill>
                <a:srgbClr val="000000"/>
              </a:solidFill>
              <a:latin typeface="Segoe UI"/>
              <a:ea typeface="微软雅黑" charset="0"/>
            </a:endParaRPr>
          </a:p>
        </p:txBody>
      </p:sp>
      <p:sp>
        <p:nvSpPr>
          <p:cNvPr id="14" name="文本占位符 13"/>
          <p:cNvSpPr>
            <a:spLocks noGrp="1"/>
          </p:cNvSpPr>
          <p:nvPr>
            <p:ph type="body" sz="quarter" idx="22"/>
          </p:nvPr>
        </p:nvSpPr>
        <p:spPr>
          <a:xfrm>
            <a:off x="9808783" y="3968080"/>
            <a:ext cx="1846774" cy="455476"/>
          </a:xfrm>
        </p:spPr>
        <p:txBody>
          <a:bodyPr/>
          <a:lstStyle/>
          <a:p>
            <a:r>
              <a:rPr lang="en-US" altLang="zh-CN" dirty="0">
                <a:solidFill>
                  <a:srgbClr val="000000"/>
                </a:solidFill>
                <a:latin typeface="Segoe UI"/>
                <a:ea typeface="微软雅黑" charset="0"/>
              </a:rPr>
              <a:t>Risk Management </a:t>
            </a:r>
            <a:endParaRPr kumimoji="1" lang="zh-CN" altLang="en-US" dirty="0">
              <a:solidFill>
                <a:srgbClr val="000000"/>
              </a:solidFill>
              <a:latin typeface="Segoe UI"/>
              <a:ea typeface="微软雅黑" charset="0"/>
            </a:endParaRPr>
          </a:p>
        </p:txBody>
      </p:sp>
      <p:sp>
        <p:nvSpPr>
          <p:cNvPr id="15" name="文本占位符 14"/>
          <p:cNvSpPr>
            <a:spLocks noGrp="1"/>
          </p:cNvSpPr>
          <p:nvPr>
            <p:ph type="body" sz="quarter" idx="23"/>
          </p:nvPr>
        </p:nvSpPr>
        <p:spPr/>
        <p:txBody>
          <a:bodyPr/>
          <a:lstStyle/>
          <a:p>
            <a:r>
              <a:rPr lang="en-US" altLang="zh-CN" dirty="0">
                <a:solidFill>
                  <a:srgbClr val="000000"/>
                </a:solidFill>
                <a:latin typeface="Segoe UI"/>
                <a:ea typeface="微软雅黑" charset="0"/>
              </a:rPr>
              <a:t>PART</a:t>
            </a:r>
            <a:r>
              <a:rPr lang="zh-CN" altLang="en-US" dirty="0">
                <a:solidFill>
                  <a:srgbClr val="000000"/>
                </a:solidFill>
                <a:latin typeface="Segoe UI"/>
                <a:ea typeface="微软雅黑" charset="0"/>
              </a:rPr>
              <a:t> </a:t>
            </a:r>
            <a:r>
              <a:rPr lang="en-US" altLang="zh-CN" dirty="0">
                <a:solidFill>
                  <a:srgbClr val="000000"/>
                </a:solidFill>
                <a:latin typeface="Segoe UI"/>
                <a:ea typeface="微软雅黑" charset="0"/>
              </a:rPr>
              <a:t>SIX</a:t>
            </a:r>
            <a:endParaRPr lang="zh-CN" altLang="en-US" dirty="0">
              <a:solidFill>
                <a:srgbClr val="000000"/>
              </a:solidFill>
              <a:latin typeface="Segoe UI"/>
              <a:ea typeface="微软雅黑" charset="0"/>
            </a:endParaRPr>
          </a:p>
        </p:txBody>
      </p:sp>
      <p:sp>
        <p:nvSpPr>
          <p:cNvPr id="16" name="文本占位符 15"/>
          <p:cNvSpPr>
            <a:spLocks noGrp="1"/>
          </p:cNvSpPr>
          <p:nvPr>
            <p:ph type="body" sz="quarter" idx="24"/>
          </p:nvPr>
        </p:nvSpPr>
        <p:spPr>
          <a:xfrm>
            <a:off x="6108791" y="3899556"/>
            <a:ext cx="1846774" cy="455476"/>
          </a:xfrm>
        </p:spPr>
        <p:txBody>
          <a:bodyPr/>
          <a:lstStyle/>
          <a:p>
            <a:pPr>
              <a:lnSpc>
                <a:spcPct val="100000"/>
              </a:lnSpc>
            </a:pPr>
            <a:r>
              <a:rPr lang="en-US" altLang="zh-CN" dirty="0">
                <a:solidFill>
                  <a:srgbClr val="000000"/>
                </a:solidFill>
                <a:latin typeface="Segoe UI"/>
                <a:ea typeface="微软雅黑" charset="0"/>
              </a:rPr>
              <a:t>Random Forest &amp;</a:t>
            </a:r>
            <a:r>
              <a:rPr kumimoji="1" lang="en-US" altLang="zh-CN" dirty="0">
                <a:solidFill>
                  <a:srgbClr val="000000"/>
                </a:solidFill>
                <a:latin typeface="Segoe UI"/>
                <a:ea typeface="微软雅黑" charset="0"/>
              </a:rPr>
              <a:t>Bootstrap </a:t>
            </a:r>
            <a:endParaRPr kumimoji="1" lang="zh-CN" altLang="en-US" dirty="0">
              <a:solidFill>
                <a:srgbClr val="000000"/>
              </a:solidFill>
              <a:latin typeface="Segoe UI"/>
              <a:ea typeface="微软雅黑" charset="0"/>
            </a:endParaRPr>
          </a:p>
        </p:txBody>
      </p:sp>
      <p:sp>
        <p:nvSpPr>
          <p:cNvPr id="17" name="文本占位符 16"/>
          <p:cNvSpPr>
            <a:spLocks noGrp="1"/>
          </p:cNvSpPr>
          <p:nvPr>
            <p:ph type="body" sz="quarter" idx="25"/>
          </p:nvPr>
        </p:nvSpPr>
        <p:spPr/>
        <p:txBody>
          <a:bodyPr/>
          <a:lstStyle/>
          <a:p>
            <a:r>
              <a:rPr lang="en-US" altLang="zh-CN" dirty="0">
                <a:solidFill>
                  <a:srgbClr val="000000"/>
                </a:solidFill>
                <a:latin typeface="Segoe UI"/>
                <a:ea typeface="微软雅黑" charset="0"/>
              </a:rPr>
              <a:t>PART</a:t>
            </a:r>
            <a:r>
              <a:rPr lang="zh-CN" altLang="en-US" dirty="0">
                <a:solidFill>
                  <a:srgbClr val="000000"/>
                </a:solidFill>
                <a:latin typeface="Segoe UI"/>
                <a:ea typeface="微软雅黑" charset="0"/>
              </a:rPr>
              <a:t> </a:t>
            </a:r>
            <a:r>
              <a:rPr lang="en-US" altLang="zh-CN" dirty="0">
                <a:solidFill>
                  <a:srgbClr val="000000"/>
                </a:solidFill>
                <a:latin typeface="Segoe UI"/>
                <a:ea typeface="微软雅黑" charset="0"/>
              </a:rPr>
              <a:t>FOUR</a:t>
            </a:r>
            <a:endParaRPr lang="zh-CN" altLang="en-US" dirty="0">
              <a:solidFill>
                <a:srgbClr val="000000"/>
              </a:solidFill>
              <a:latin typeface="Segoe UI"/>
              <a:ea typeface="微软雅黑" charset="0"/>
            </a:endParaRPr>
          </a:p>
        </p:txBody>
      </p:sp>
      <p:sp>
        <p:nvSpPr>
          <p:cNvPr id="18" name="矩形 17"/>
          <p:cNvSpPr/>
          <p:nvPr/>
        </p:nvSpPr>
        <p:spPr>
          <a:xfrm>
            <a:off x="939114" y="5014774"/>
            <a:ext cx="1083718" cy="60756"/>
          </a:xfrm>
          <a:prstGeom prst="rect">
            <a:avLst/>
          </a:prstGeom>
          <a:solidFill>
            <a:schemeClr val="accent1"/>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defRPr/>
            </a:pPr>
            <a:endParaRPr lang="zh-CN" altLang="en-US" kern="0">
              <a:solidFill>
                <a:prstClr val="white"/>
              </a:solidFill>
              <a:latin typeface="Segoe UI"/>
              <a:ea typeface="微软雅黑"/>
            </a:endParaRPr>
          </a:p>
        </p:txBody>
      </p:sp>
      <p:sp>
        <p:nvSpPr>
          <p:cNvPr id="19" name="矩形 18"/>
          <p:cNvSpPr/>
          <p:nvPr/>
        </p:nvSpPr>
        <p:spPr>
          <a:xfrm>
            <a:off x="2799664" y="5014774"/>
            <a:ext cx="1083718" cy="60756"/>
          </a:xfrm>
          <a:prstGeom prst="rect">
            <a:avLst/>
          </a:prstGeom>
          <a:solidFill>
            <a:schemeClr val="accent2"/>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defRPr/>
            </a:pPr>
            <a:endParaRPr lang="zh-CN" altLang="en-US" kern="0">
              <a:solidFill>
                <a:prstClr val="white"/>
              </a:solidFill>
              <a:latin typeface="Segoe UI"/>
              <a:ea typeface="微软雅黑"/>
            </a:endParaRPr>
          </a:p>
        </p:txBody>
      </p:sp>
      <p:sp>
        <p:nvSpPr>
          <p:cNvPr id="20" name="矩形 19"/>
          <p:cNvSpPr/>
          <p:nvPr/>
        </p:nvSpPr>
        <p:spPr>
          <a:xfrm>
            <a:off x="4660214" y="5014774"/>
            <a:ext cx="1083718" cy="60756"/>
          </a:xfrm>
          <a:prstGeom prst="rect">
            <a:avLst/>
          </a:prstGeom>
          <a:solidFill>
            <a:schemeClr val="accent3"/>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defRPr/>
            </a:pPr>
            <a:endParaRPr lang="zh-CN" altLang="en-US" kern="0">
              <a:solidFill>
                <a:prstClr val="white"/>
              </a:solidFill>
              <a:latin typeface="Segoe UI"/>
              <a:ea typeface="微软雅黑"/>
            </a:endParaRPr>
          </a:p>
        </p:txBody>
      </p:sp>
      <p:sp>
        <p:nvSpPr>
          <p:cNvPr id="21" name="矩形 20"/>
          <p:cNvSpPr/>
          <p:nvPr/>
        </p:nvSpPr>
        <p:spPr>
          <a:xfrm>
            <a:off x="6522588" y="5014774"/>
            <a:ext cx="1083718" cy="60756"/>
          </a:xfrm>
          <a:prstGeom prst="rect">
            <a:avLst/>
          </a:prstGeom>
          <a:solidFill>
            <a:schemeClr val="accent4"/>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defRPr/>
            </a:pPr>
            <a:endParaRPr lang="zh-CN" altLang="en-US" kern="0">
              <a:solidFill>
                <a:prstClr val="white"/>
              </a:solidFill>
              <a:latin typeface="Segoe UI"/>
              <a:ea typeface="微软雅黑"/>
            </a:endParaRPr>
          </a:p>
        </p:txBody>
      </p:sp>
      <p:sp>
        <p:nvSpPr>
          <p:cNvPr id="22" name="矩形 21"/>
          <p:cNvSpPr/>
          <p:nvPr/>
        </p:nvSpPr>
        <p:spPr>
          <a:xfrm>
            <a:off x="8384962" y="5014774"/>
            <a:ext cx="1083718" cy="60756"/>
          </a:xfrm>
          <a:prstGeom prst="rect">
            <a:avLst/>
          </a:prstGeom>
          <a:solidFill>
            <a:schemeClr val="accent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defRPr/>
            </a:pPr>
            <a:endParaRPr lang="zh-CN" altLang="en-US" kern="0">
              <a:solidFill>
                <a:prstClr val="white"/>
              </a:solidFill>
              <a:latin typeface="Segoe UI"/>
              <a:ea typeface="微软雅黑"/>
            </a:endParaRPr>
          </a:p>
        </p:txBody>
      </p:sp>
      <p:sp>
        <p:nvSpPr>
          <p:cNvPr id="23" name="矩形 22"/>
          <p:cNvSpPr/>
          <p:nvPr/>
        </p:nvSpPr>
        <p:spPr>
          <a:xfrm>
            <a:off x="10247336" y="5014774"/>
            <a:ext cx="1083718" cy="60756"/>
          </a:xfrm>
          <a:prstGeom prst="rect">
            <a:avLst/>
          </a:prstGeom>
          <a:solidFill>
            <a:schemeClr val="accent6"/>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defRPr/>
            </a:pPr>
            <a:endParaRPr lang="zh-CN" altLang="en-US" kern="0">
              <a:solidFill>
                <a:prstClr val="white"/>
              </a:solidFill>
              <a:latin typeface="Segoe UI"/>
              <a:ea typeface="微软雅黑"/>
            </a:endParaRPr>
          </a:p>
        </p:txBody>
      </p:sp>
    </p:spTree>
    <p:extLst>
      <p:ext uri="{BB962C8B-B14F-4D97-AF65-F5344CB8AC3E}">
        <p14:creationId xmlns:p14="http://schemas.microsoft.com/office/powerpoint/2010/main" val="16798954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265304" y="220133"/>
            <a:ext cx="4123816" cy="389467"/>
          </a:xfrm>
        </p:spPr>
        <p:txBody>
          <a:bodyPr/>
          <a:lstStyle/>
          <a:p>
            <a:r>
              <a:rPr kumimoji="1" lang="en-US" altLang="zh-CN" dirty="0"/>
              <a:t>PART</a:t>
            </a:r>
            <a:r>
              <a:rPr kumimoji="1" lang="zh-CN" altLang="en-US" dirty="0"/>
              <a:t> </a:t>
            </a:r>
            <a:r>
              <a:rPr kumimoji="1" lang="en-US" altLang="zh-CN" dirty="0"/>
              <a:t>THREE</a:t>
            </a:r>
            <a:r>
              <a:rPr kumimoji="1" lang="zh-CN" altLang="en-US" dirty="0"/>
              <a:t> </a:t>
            </a:r>
            <a:r>
              <a:rPr kumimoji="1" lang="en-US" altLang="zh-CN" dirty="0"/>
              <a:t>Facebook Stock Price Analysis</a:t>
            </a:r>
            <a:endParaRPr kumimoji="1" lang="zh-CN" altLang="en-US" dirty="0"/>
          </a:p>
        </p:txBody>
      </p:sp>
      <p:pic>
        <p:nvPicPr>
          <p:cNvPr id="105" name="图片 104"/>
          <p:cNvPicPr>
            <a:picLocks noChangeAspect="1"/>
          </p:cNvPicPr>
          <p:nvPr/>
        </p:nvPicPr>
        <p:blipFill rotWithShape="1">
          <a:blip r:embed="rId3"/>
          <a:srcRect l="68830" t="39363" r="20020" b="39553"/>
          <a:stretch/>
        </p:blipFill>
        <p:spPr>
          <a:xfrm>
            <a:off x="4828645" y="1368423"/>
            <a:ext cx="2534710" cy="2534710"/>
          </a:xfrm>
          <a:prstGeom prst="ellipse">
            <a:avLst/>
          </a:prstGeom>
        </p:spPr>
      </p:pic>
      <p:sp>
        <p:nvSpPr>
          <p:cNvPr id="109" name="矩形 108"/>
          <p:cNvSpPr/>
          <p:nvPr/>
        </p:nvSpPr>
        <p:spPr>
          <a:xfrm>
            <a:off x="3673048" y="4048983"/>
            <a:ext cx="4893455" cy="923330"/>
          </a:xfrm>
          <a:prstGeom prst="rect">
            <a:avLst/>
          </a:prstGeom>
        </p:spPr>
        <p:txBody>
          <a:bodyPr wrap="none">
            <a:spAutoFit/>
          </a:bodyPr>
          <a:lstStyle/>
          <a:p>
            <a:pPr algn="ctr"/>
            <a:r>
              <a:rPr lang="en-US" altLang="zh-CN" sz="5400" b="1" dirty="0">
                <a:solidFill>
                  <a:srgbClr val="000000"/>
                </a:solidFill>
                <a:latin typeface="Segoe UI"/>
              </a:rPr>
              <a:t>Models for Price</a:t>
            </a:r>
            <a:endParaRPr lang="zh-CN" altLang="en-US" sz="5400" b="1" dirty="0">
              <a:solidFill>
                <a:srgbClr val="000000"/>
              </a:solidFill>
              <a:latin typeface="Segoe UI"/>
            </a:endParaRPr>
          </a:p>
        </p:txBody>
      </p:sp>
      <p:grpSp>
        <p:nvGrpSpPr>
          <p:cNvPr id="113" name="Group 11"/>
          <p:cNvGrpSpPr>
            <a:grpSpLocks noChangeAspect="1"/>
          </p:cNvGrpSpPr>
          <p:nvPr/>
        </p:nvGrpSpPr>
        <p:grpSpPr bwMode="auto">
          <a:xfrm>
            <a:off x="5649892" y="2386500"/>
            <a:ext cx="907982" cy="644666"/>
            <a:chOff x="1407" y="1098"/>
            <a:chExt cx="800" cy="568"/>
          </a:xfrm>
          <a:solidFill>
            <a:schemeClr val="tx1"/>
          </a:solidFill>
        </p:grpSpPr>
        <p:sp>
          <p:nvSpPr>
            <p:cNvPr id="114" name="Freeform 12"/>
            <p:cNvSpPr>
              <a:spLocks noEditPoints="1"/>
            </p:cNvSpPr>
            <p:nvPr/>
          </p:nvSpPr>
          <p:spPr bwMode="auto">
            <a:xfrm>
              <a:off x="1494" y="1098"/>
              <a:ext cx="626" cy="423"/>
            </a:xfrm>
            <a:custGeom>
              <a:avLst/>
              <a:gdLst>
                <a:gd name="T0" fmla="*/ 621 w 628"/>
                <a:gd name="T1" fmla="*/ 7 h 423"/>
                <a:gd name="T2" fmla="*/ 605 w 628"/>
                <a:gd name="T3" fmla="*/ 0 h 423"/>
                <a:gd name="T4" fmla="*/ 23 w 628"/>
                <a:gd name="T5" fmla="*/ 0 h 423"/>
                <a:gd name="T6" fmla="*/ 7 w 628"/>
                <a:gd name="T7" fmla="*/ 7 h 423"/>
                <a:gd name="T8" fmla="*/ 0 w 628"/>
                <a:gd name="T9" fmla="*/ 23 h 423"/>
                <a:gd name="T10" fmla="*/ 0 w 628"/>
                <a:gd name="T11" fmla="*/ 423 h 423"/>
                <a:gd name="T12" fmla="*/ 628 w 628"/>
                <a:gd name="T13" fmla="*/ 423 h 423"/>
                <a:gd name="T14" fmla="*/ 628 w 628"/>
                <a:gd name="T15" fmla="*/ 23 h 423"/>
                <a:gd name="T16" fmla="*/ 621 w 628"/>
                <a:gd name="T17" fmla="*/ 7 h 423"/>
                <a:gd name="T18" fmla="*/ 314 w 628"/>
                <a:gd name="T19" fmla="*/ 13 h 423"/>
                <a:gd name="T20" fmla="*/ 321 w 628"/>
                <a:gd name="T21" fmla="*/ 20 h 423"/>
                <a:gd name="T22" fmla="*/ 314 w 628"/>
                <a:gd name="T23" fmla="*/ 27 h 423"/>
                <a:gd name="T24" fmla="*/ 307 w 628"/>
                <a:gd name="T25" fmla="*/ 20 h 423"/>
                <a:gd name="T26" fmla="*/ 314 w 628"/>
                <a:gd name="T27" fmla="*/ 13 h 423"/>
                <a:gd name="T28" fmla="*/ 587 w 628"/>
                <a:gd name="T29" fmla="*/ 382 h 423"/>
                <a:gd name="T30" fmla="*/ 41 w 628"/>
                <a:gd name="T31" fmla="*/ 382 h 423"/>
                <a:gd name="T32" fmla="*/ 41 w 628"/>
                <a:gd name="T33" fmla="*/ 41 h 423"/>
                <a:gd name="T34" fmla="*/ 587 w 628"/>
                <a:gd name="T35" fmla="*/ 41 h 423"/>
                <a:gd name="T36" fmla="*/ 587 w 628"/>
                <a:gd name="T37" fmla="*/ 382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8" h="423">
                  <a:moveTo>
                    <a:pt x="621" y="7"/>
                  </a:moveTo>
                  <a:cubicBezTo>
                    <a:pt x="617" y="2"/>
                    <a:pt x="611" y="0"/>
                    <a:pt x="605" y="0"/>
                  </a:cubicBezTo>
                  <a:cubicBezTo>
                    <a:pt x="23" y="0"/>
                    <a:pt x="23" y="0"/>
                    <a:pt x="23" y="0"/>
                  </a:cubicBezTo>
                  <a:cubicBezTo>
                    <a:pt x="17" y="0"/>
                    <a:pt x="11" y="2"/>
                    <a:pt x="7" y="7"/>
                  </a:cubicBezTo>
                  <a:cubicBezTo>
                    <a:pt x="2" y="11"/>
                    <a:pt x="0" y="17"/>
                    <a:pt x="0" y="23"/>
                  </a:cubicBezTo>
                  <a:cubicBezTo>
                    <a:pt x="0" y="423"/>
                    <a:pt x="0" y="423"/>
                    <a:pt x="0" y="423"/>
                  </a:cubicBezTo>
                  <a:cubicBezTo>
                    <a:pt x="628" y="423"/>
                    <a:pt x="628" y="423"/>
                    <a:pt x="628" y="423"/>
                  </a:cubicBezTo>
                  <a:cubicBezTo>
                    <a:pt x="628" y="23"/>
                    <a:pt x="628" y="23"/>
                    <a:pt x="628" y="23"/>
                  </a:cubicBezTo>
                  <a:cubicBezTo>
                    <a:pt x="628" y="17"/>
                    <a:pt x="626" y="11"/>
                    <a:pt x="621" y="7"/>
                  </a:cubicBezTo>
                  <a:close/>
                  <a:moveTo>
                    <a:pt x="314" y="13"/>
                  </a:moveTo>
                  <a:cubicBezTo>
                    <a:pt x="318" y="13"/>
                    <a:pt x="321" y="16"/>
                    <a:pt x="321" y="20"/>
                  </a:cubicBezTo>
                  <a:cubicBezTo>
                    <a:pt x="321" y="24"/>
                    <a:pt x="318" y="27"/>
                    <a:pt x="314" y="27"/>
                  </a:cubicBezTo>
                  <a:cubicBezTo>
                    <a:pt x="310" y="27"/>
                    <a:pt x="307" y="24"/>
                    <a:pt x="307" y="20"/>
                  </a:cubicBezTo>
                  <a:cubicBezTo>
                    <a:pt x="307" y="16"/>
                    <a:pt x="310" y="13"/>
                    <a:pt x="314" y="13"/>
                  </a:cubicBezTo>
                  <a:close/>
                  <a:moveTo>
                    <a:pt x="587" y="382"/>
                  </a:moveTo>
                  <a:cubicBezTo>
                    <a:pt x="41" y="382"/>
                    <a:pt x="41" y="382"/>
                    <a:pt x="41" y="382"/>
                  </a:cubicBezTo>
                  <a:cubicBezTo>
                    <a:pt x="41" y="41"/>
                    <a:pt x="41" y="41"/>
                    <a:pt x="41" y="41"/>
                  </a:cubicBezTo>
                  <a:cubicBezTo>
                    <a:pt x="587" y="41"/>
                    <a:pt x="587" y="41"/>
                    <a:pt x="587" y="41"/>
                  </a:cubicBezTo>
                  <a:lnTo>
                    <a:pt x="587" y="3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prstClr val="white"/>
                </a:solidFill>
                <a:latin typeface="Segoe UI"/>
                <a:ea typeface="微软雅黑"/>
              </a:endParaRPr>
            </a:p>
          </p:txBody>
        </p:sp>
        <p:sp>
          <p:nvSpPr>
            <p:cNvPr id="115" name="Freeform 13"/>
            <p:cNvSpPr>
              <a:spLocks noEditPoints="1"/>
            </p:cNvSpPr>
            <p:nvPr/>
          </p:nvSpPr>
          <p:spPr bwMode="auto">
            <a:xfrm>
              <a:off x="1407" y="1538"/>
              <a:ext cx="800" cy="97"/>
            </a:xfrm>
            <a:custGeom>
              <a:avLst/>
              <a:gdLst>
                <a:gd name="T0" fmla="*/ 87 w 802"/>
                <a:gd name="T1" fmla="*/ 0 h 97"/>
                <a:gd name="T2" fmla="*/ 4 w 802"/>
                <a:gd name="T3" fmla="*/ 83 h 97"/>
                <a:gd name="T4" fmla="*/ 2 w 802"/>
                <a:gd name="T5" fmla="*/ 92 h 97"/>
                <a:gd name="T6" fmla="*/ 10 w 802"/>
                <a:gd name="T7" fmla="*/ 97 h 97"/>
                <a:gd name="T8" fmla="*/ 792 w 802"/>
                <a:gd name="T9" fmla="*/ 97 h 97"/>
                <a:gd name="T10" fmla="*/ 800 w 802"/>
                <a:gd name="T11" fmla="*/ 92 h 97"/>
                <a:gd name="T12" fmla="*/ 798 w 802"/>
                <a:gd name="T13" fmla="*/ 83 h 97"/>
                <a:gd name="T14" fmla="*/ 715 w 802"/>
                <a:gd name="T15" fmla="*/ 0 h 97"/>
                <a:gd name="T16" fmla="*/ 87 w 802"/>
                <a:gd name="T17" fmla="*/ 0 h 97"/>
                <a:gd name="T18" fmla="*/ 711 w 802"/>
                <a:gd name="T19" fmla="*/ 47 h 97"/>
                <a:gd name="T20" fmla="*/ 712 w 802"/>
                <a:gd name="T21" fmla="*/ 54 h 97"/>
                <a:gd name="T22" fmla="*/ 706 w 802"/>
                <a:gd name="T23" fmla="*/ 58 h 97"/>
                <a:gd name="T24" fmla="*/ 484 w 802"/>
                <a:gd name="T25" fmla="*/ 58 h 97"/>
                <a:gd name="T26" fmla="*/ 485 w 802"/>
                <a:gd name="T27" fmla="*/ 64 h 97"/>
                <a:gd name="T28" fmla="*/ 484 w 802"/>
                <a:gd name="T29" fmla="*/ 67 h 97"/>
                <a:gd name="T30" fmla="*/ 481 w 802"/>
                <a:gd name="T31" fmla="*/ 69 h 97"/>
                <a:gd name="T32" fmla="*/ 321 w 802"/>
                <a:gd name="T33" fmla="*/ 69 h 97"/>
                <a:gd name="T34" fmla="*/ 318 w 802"/>
                <a:gd name="T35" fmla="*/ 67 h 97"/>
                <a:gd name="T36" fmla="*/ 317 w 802"/>
                <a:gd name="T37" fmla="*/ 64 h 97"/>
                <a:gd name="T38" fmla="*/ 318 w 802"/>
                <a:gd name="T39" fmla="*/ 58 h 97"/>
                <a:gd name="T40" fmla="*/ 96 w 802"/>
                <a:gd name="T41" fmla="*/ 58 h 97"/>
                <a:gd name="T42" fmla="*/ 90 w 802"/>
                <a:gd name="T43" fmla="*/ 54 h 97"/>
                <a:gd name="T44" fmla="*/ 91 w 802"/>
                <a:gd name="T45" fmla="*/ 47 h 97"/>
                <a:gd name="T46" fmla="*/ 113 w 802"/>
                <a:gd name="T47" fmla="*/ 20 h 97"/>
                <a:gd name="T48" fmla="*/ 689 w 802"/>
                <a:gd name="T49" fmla="*/ 20 h 97"/>
                <a:gd name="T50" fmla="*/ 711 w 802"/>
                <a:gd name="T51" fmla="*/ 4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02" h="97">
                  <a:moveTo>
                    <a:pt x="87" y="0"/>
                  </a:moveTo>
                  <a:cubicBezTo>
                    <a:pt x="4" y="83"/>
                    <a:pt x="4" y="83"/>
                    <a:pt x="4" y="83"/>
                  </a:cubicBezTo>
                  <a:cubicBezTo>
                    <a:pt x="1" y="85"/>
                    <a:pt x="0" y="89"/>
                    <a:pt x="2" y="92"/>
                  </a:cubicBezTo>
                  <a:cubicBezTo>
                    <a:pt x="3" y="95"/>
                    <a:pt x="6" y="97"/>
                    <a:pt x="10" y="97"/>
                  </a:cubicBezTo>
                  <a:cubicBezTo>
                    <a:pt x="792" y="97"/>
                    <a:pt x="792" y="97"/>
                    <a:pt x="792" y="97"/>
                  </a:cubicBezTo>
                  <a:cubicBezTo>
                    <a:pt x="796" y="97"/>
                    <a:pt x="799" y="95"/>
                    <a:pt x="800" y="92"/>
                  </a:cubicBezTo>
                  <a:cubicBezTo>
                    <a:pt x="802" y="89"/>
                    <a:pt x="801" y="85"/>
                    <a:pt x="798" y="83"/>
                  </a:cubicBezTo>
                  <a:cubicBezTo>
                    <a:pt x="715" y="0"/>
                    <a:pt x="715" y="0"/>
                    <a:pt x="715" y="0"/>
                  </a:cubicBezTo>
                  <a:lnTo>
                    <a:pt x="87" y="0"/>
                  </a:lnTo>
                  <a:close/>
                  <a:moveTo>
                    <a:pt x="711" y="47"/>
                  </a:moveTo>
                  <a:cubicBezTo>
                    <a:pt x="713" y="49"/>
                    <a:pt x="713" y="51"/>
                    <a:pt x="712" y="54"/>
                  </a:cubicBezTo>
                  <a:cubicBezTo>
                    <a:pt x="711" y="56"/>
                    <a:pt x="709" y="58"/>
                    <a:pt x="706" y="58"/>
                  </a:cubicBezTo>
                  <a:cubicBezTo>
                    <a:pt x="484" y="58"/>
                    <a:pt x="484" y="58"/>
                    <a:pt x="484" y="58"/>
                  </a:cubicBezTo>
                  <a:cubicBezTo>
                    <a:pt x="485" y="64"/>
                    <a:pt x="485" y="64"/>
                    <a:pt x="485" y="64"/>
                  </a:cubicBezTo>
                  <a:cubicBezTo>
                    <a:pt x="485" y="65"/>
                    <a:pt x="485" y="66"/>
                    <a:pt x="484" y="67"/>
                  </a:cubicBezTo>
                  <a:cubicBezTo>
                    <a:pt x="483" y="68"/>
                    <a:pt x="482" y="69"/>
                    <a:pt x="481" y="69"/>
                  </a:cubicBezTo>
                  <a:cubicBezTo>
                    <a:pt x="321" y="69"/>
                    <a:pt x="321" y="69"/>
                    <a:pt x="321" y="69"/>
                  </a:cubicBezTo>
                  <a:cubicBezTo>
                    <a:pt x="320" y="69"/>
                    <a:pt x="319" y="68"/>
                    <a:pt x="318" y="67"/>
                  </a:cubicBezTo>
                  <a:cubicBezTo>
                    <a:pt x="317" y="66"/>
                    <a:pt x="317" y="65"/>
                    <a:pt x="317" y="64"/>
                  </a:cubicBezTo>
                  <a:cubicBezTo>
                    <a:pt x="318" y="58"/>
                    <a:pt x="318" y="58"/>
                    <a:pt x="318" y="58"/>
                  </a:cubicBezTo>
                  <a:cubicBezTo>
                    <a:pt x="96" y="58"/>
                    <a:pt x="96" y="58"/>
                    <a:pt x="96" y="58"/>
                  </a:cubicBezTo>
                  <a:cubicBezTo>
                    <a:pt x="93" y="58"/>
                    <a:pt x="91" y="56"/>
                    <a:pt x="90" y="54"/>
                  </a:cubicBezTo>
                  <a:cubicBezTo>
                    <a:pt x="89" y="51"/>
                    <a:pt x="89" y="49"/>
                    <a:pt x="91" y="47"/>
                  </a:cubicBezTo>
                  <a:cubicBezTo>
                    <a:pt x="113" y="20"/>
                    <a:pt x="113" y="20"/>
                    <a:pt x="113" y="20"/>
                  </a:cubicBezTo>
                  <a:cubicBezTo>
                    <a:pt x="689" y="20"/>
                    <a:pt x="689" y="20"/>
                    <a:pt x="689" y="20"/>
                  </a:cubicBezTo>
                  <a:lnTo>
                    <a:pt x="711"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prstClr val="white"/>
                </a:solidFill>
                <a:latin typeface="Segoe UI"/>
                <a:ea typeface="微软雅黑"/>
              </a:endParaRPr>
            </a:p>
          </p:txBody>
        </p:sp>
        <p:sp>
          <p:nvSpPr>
            <p:cNvPr id="116" name="Freeform 14"/>
            <p:cNvSpPr>
              <a:spLocks noEditPoints="1"/>
            </p:cNvSpPr>
            <p:nvPr/>
          </p:nvSpPr>
          <p:spPr bwMode="auto">
            <a:xfrm>
              <a:off x="1408" y="1637"/>
              <a:ext cx="798" cy="29"/>
            </a:xfrm>
            <a:custGeom>
              <a:avLst/>
              <a:gdLst>
                <a:gd name="T0" fmla="*/ 791 w 800"/>
                <a:gd name="T1" fmla="*/ 3 h 29"/>
                <a:gd name="T2" fmla="*/ 469 w 800"/>
                <a:gd name="T3" fmla="*/ 3 h 29"/>
                <a:gd name="T4" fmla="*/ 468 w 800"/>
                <a:gd name="T5" fmla="*/ 6 h 29"/>
                <a:gd name="T6" fmla="*/ 461 w 800"/>
                <a:gd name="T7" fmla="*/ 9 h 29"/>
                <a:gd name="T8" fmla="*/ 339 w 800"/>
                <a:gd name="T9" fmla="*/ 9 h 29"/>
                <a:gd name="T10" fmla="*/ 332 w 800"/>
                <a:gd name="T11" fmla="*/ 6 h 29"/>
                <a:gd name="T12" fmla="*/ 331 w 800"/>
                <a:gd name="T13" fmla="*/ 3 h 29"/>
                <a:gd name="T14" fmla="*/ 9 w 800"/>
                <a:gd name="T15" fmla="*/ 3 h 29"/>
                <a:gd name="T16" fmla="*/ 0 w 800"/>
                <a:gd name="T17" fmla="*/ 0 h 29"/>
                <a:gd name="T18" fmla="*/ 0 w 800"/>
                <a:gd name="T19" fmla="*/ 9 h 29"/>
                <a:gd name="T20" fmla="*/ 6 w 800"/>
                <a:gd name="T21" fmla="*/ 23 h 29"/>
                <a:gd name="T22" fmla="*/ 21 w 800"/>
                <a:gd name="T23" fmla="*/ 29 h 29"/>
                <a:gd name="T24" fmla="*/ 779 w 800"/>
                <a:gd name="T25" fmla="*/ 29 h 29"/>
                <a:gd name="T26" fmla="*/ 794 w 800"/>
                <a:gd name="T27" fmla="*/ 23 h 29"/>
                <a:gd name="T28" fmla="*/ 800 w 800"/>
                <a:gd name="T29" fmla="*/ 9 h 29"/>
                <a:gd name="T30" fmla="*/ 800 w 800"/>
                <a:gd name="T31" fmla="*/ 0 h 29"/>
                <a:gd name="T32" fmla="*/ 791 w 800"/>
                <a:gd name="T33" fmla="*/ 3 h 29"/>
                <a:gd name="T34" fmla="*/ 72 w 800"/>
                <a:gd name="T35" fmla="*/ 21 h 29"/>
                <a:gd name="T36" fmla="*/ 68 w 800"/>
                <a:gd name="T37" fmla="*/ 16 h 29"/>
                <a:gd name="T38" fmla="*/ 72 w 800"/>
                <a:gd name="T39" fmla="*/ 12 h 29"/>
                <a:gd name="T40" fmla="*/ 77 w 800"/>
                <a:gd name="T41" fmla="*/ 16 h 29"/>
                <a:gd name="T42" fmla="*/ 72 w 800"/>
                <a:gd name="T43" fmla="*/ 21 h 29"/>
                <a:gd name="T44" fmla="*/ 94 w 800"/>
                <a:gd name="T45" fmla="*/ 21 h 29"/>
                <a:gd name="T46" fmla="*/ 89 w 800"/>
                <a:gd name="T47" fmla="*/ 16 h 29"/>
                <a:gd name="T48" fmla="*/ 94 w 800"/>
                <a:gd name="T49" fmla="*/ 12 h 29"/>
                <a:gd name="T50" fmla="*/ 98 w 800"/>
                <a:gd name="T51" fmla="*/ 16 h 29"/>
                <a:gd name="T52" fmla="*/ 94 w 800"/>
                <a:gd name="T53" fmla="*/ 21 h 29"/>
                <a:gd name="T54" fmla="*/ 115 w 800"/>
                <a:gd name="T55" fmla="*/ 21 h 29"/>
                <a:gd name="T56" fmla="*/ 111 w 800"/>
                <a:gd name="T57" fmla="*/ 16 h 29"/>
                <a:gd name="T58" fmla="*/ 115 w 800"/>
                <a:gd name="T59" fmla="*/ 12 h 29"/>
                <a:gd name="T60" fmla="*/ 120 w 800"/>
                <a:gd name="T61" fmla="*/ 16 h 29"/>
                <a:gd name="T62" fmla="*/ 115 w 800"/>
                <a:gd name="T63"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0" h="29">
                  <a:moveTo>
                    <a:pt x="791" y="3"/>
                  </a:moveTo>
                  <a:cubicBezTo>
                    <a:pt x="469" y="3"/>
                    <a:pt x="469" y="3"/>
                    <a:pt x="469" y="3"/>
                  </a:cubicBezTo>
                  <a:cubicBezTo>
                    <a:pt x="469" y="4"/>
                    <a:pt x="468" y="5"/>
                    <a:pt x="468" y="6"/>
                  </a:cubicBezTo>
                  <a:cubicBezTo>
                    <a:pt x="466" y="8"/>
                    <a:pt x="463" y="9"/>
                    <a:pt x="461" y="9"/>
                  </a:cubicBezTo>
                  <a:cubicBezTo>
                    <a:pt x="339" y="9"/>
                    <a:pt x="339" y="9"/>
                    <a:pt x="339" y="9"/>
                  </a:cubicBezTo>
                  <a:cubicBezTo>
                    <a:pt x="337" y="9"/>
                    <a:pt x="334" y="8"/>
                    <a:pt x="332" y="6"/>
                  </a:cubicBezTo>
                  <a:cubicBezTo>
                    <a:pt x="332" y="5"/>
                    <a:pt x="331" y="4"/>
                    <a:pt x="331" y="3"/>
                  </a:cubicBezTo>
                  <a:cubicBezTo>
                    <a:pt x="9" y="3"/>
                    <a:pt x="9" y="3"/>
                    <a:pt x="9" y="3"/>
                  </a:cubicBezTo>
                  <a:cubicBezTo>
                    <a:pt x="5" y="3"/>
                    <a:pt x="2" y="2"/>
                    <a:pt x="0" y="0"/>
                  </a:cubicBezTo>
                  <a:cubicBezTo>
                    <a:pt x="0" y="9"/>
                    <a:pt x="0" y="9"/>
                    <a:pt x="0" y="9"/>
                  </a:cubicBezTo>
                  <a:cubicBezTo>
                    <a:pt x="0" y="14"/>
                    <a:pt x="2" y="19"/>
                    <a:pt x="6" y="23"/>
                  </a:cubicBezTo>
                  <a:cubicBezTo>
                    <a:pt x="10" y="27"/>
                    <a:pt x="15" y="29"/>
                    <a:pt x="21" y="29"/>
                  </a:cubicBezTo>
                  <a:cubicBezTo>
                    <a:pt x="779" y="29"/>
                    <a:pt x="779" y="29"/>
                    <a:pt x="779" y="29"/>
                  </a:cubicBezTo>
                  <a:cubicBezTo>
                    <a:pt x="785" y="29"/>
                    <a:pt x="790" y="27"/>
                    <a:pt x="794" y="23"/>
                  </a:cubicBezTo>
                  <a:cubicBezTo>
                    <a:pt x="798" y="19"/>
                    <a:pt x="800" y="14"/>
                    <a:pt x="800" y="9"/>
                  </a:cubicBezTo>
                  <a:cubicBezTo>
                    <a:pt x="800" y="0"/>
                    <a:pt x="800" y="0"/>
                    <a:pt x="800" y="0"/>
                  </a:cubicBezTo>
                  <a:cubicBezTo>
                    <a:pt x="798" y="2"/>
                    <a:pt x="795" y="3"/>
                    <a:pt x="791" y="3"/>
                  </a:cubicBezTo>
                  <a:close/>
                  <a:moveTo>
                    <a:pt x="72" y="21"/>
                  </a:moveTo>
                  <a:cubicBezTo>
                    <a:pt x="70" y="21"/>
                    <a:pt x="68" y="19"/>
                    <a:pt x="68" y="16"/>
                  </a:cubicBezTo>
                  <a:cubicBezTo>
                    <a:pt x="68" y="14"/>
                    <a:pt x="70" y="12"/>
                    <a:pt x="72" y="12"/>
                  </a:cubicBezTo>
                  <a:cubicBezTo>
                    <a:pt x="75" y="12"/>
                    <a:pt x="77" y="14"/>
                    <a:pt x="77" y="16"/>
                  </a:cubicBezTo>
                  <a:cubicBezTo>
                    <a:pt x="77" y="19"/>
                    <a:pt x="75" y="21"/>
                    <a:pt x="72" y="21"/>
                  </a:cubicBezTo>
                  <a:close/>
                  <a:moveTo>
                    <a:pt x="94" y="21"/>
                  </a:moveTo>
                  <a:cubicBezTo>
                    <a:pt x="91" y="21"/>
                    <a:pt x="89" y="19"/>
                    <a:pt x="89" y="16"/>
                  </a:cubicBezTo>
                  <a:cubicBezTo>
                    <a:pt x="89" y="14"/>
                    <a:pt x="91" y="12"/>
                    <a:pt x="94" y="12"/>
                  </a:cubicBezTo>
                  <a:cubicBezTo>
                    <a:pt x="96" y="12"/>
                    <a:pt x="98" y="14"/>
                    <a:pt x="98" y="16"/>
                  </a:cubicBezTo>
                  <a:cubicBezTo>
                    <a:pt x="98" y="19"/>
                    <a:pt x="96" y="21"/>
                    <a:pt x="94" y="21"/>
                  </a:cubicBezTo>
                  <a:close/>
                  <a:moveTo>
                    <a:pt x="115" y="21"/>
                  </a:moveTo>
                  <a:cubicBezTo>
                    <a:pt x="113" y="21"/>
                    <a:pt x="111" y="19"/>
                    <a:pt x="111" y="16"/>
                  </a:cubicBezTo>
                  <a:cubicBezTo>
                    <a:pt x="111" y="14"/>
                    <a:pt x="113" y="12"/>
                    <a:pt x="115" y="12"/>
                  </a:cubicBezTo>
                  <a:cubicBezTo>
                    <a:pt x="118" y="12"/>
                    <a:pt x="120" y="14"/>
                    <a:pt x="120" y="16"/>
                  </a:cubicBezTo>
                  <a:cubicBezTo>
                    <a:pt x="120" y="19"/>
                    <a:pt x="118" y="21"/>
                    <a:pt x="115"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prstClr val="white"/>
                </a:solidFill>
                <a:latin typeface="Segoe UI"/>
                <a:ea typeface="微软雅黑"/>
              </a:endParaRPr>
            </a:p>
          </p:txBody>
        </p:sp>
        <p:sp>
          <p:nvSpPr>
            <p:cNvPr id="117" name="Freeform 15"/>
            <p:cNvSpPr>
              <a:spLocks/>
            </p:cNvSpPr>
            <p:nvPr/>
          </p:nvSpPr>
          <p:spPr bwMode="auto">
            <a:xfrm>
              <a:off x="1624" y="1386"/>
              <a:ext cx="48" cy="56"/>
            </a:xfrm>
            <a:custGeom>
              <a:avLst/>
              <a:gdLst>
                <a:gd name="T0" fmla="*/ 48 w 48"/>
                <a:gd name="T1" fmla="*/ 56 h 56"/>
                <a:gd name="T2" fmla="*/ 0 w 48"/>
                <a:gd name="T3" fmla="*/ 56 h 56"/>
                <a:gd name="T4" fmla="*/ 0 w 48"/>
                <a:gd name="T5" fmla="*/ 5 h 56"/>
                <a:gd name="T6" fmla="*/ 2 w 48"/>
                <a:gd name="T7" fmla="*/ 2 h 56"/>
                <a:gd name="T8" fmla="*/ 5 w 48"/>
                <a:gd name="T9" fmla="*/ 0 h 56"/>
                <a:gd name="T10" fmla="*/ 43 w 48"/>
                <a:gd name="T11" fmla="*/ 0 h 56"/>
                <a:gd name="T12" fmla="*/ 47 w 48"/>
                <a:gd name="T13" fmla="*/ 2 h 56"/>
                <a:gd name="T14" fmla="*/ 48 w 48"/>
                <a:gd name="T15" fmla="*/ 5 h 56"/>
                <a:gd name="T16" fmla="*/ 48 w 48"/>
                <a:gd name="T1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56">
                  <a:moveTo>
                    <a:pt x="48" y="56"/>
                  </a:moveTo>
                  <a:cubicBezTo>
                    <a:pt x="0" y="56"/>
                    <a:pt x="0" y="56"/>
                    <a:pt x="0" y="56"/>
                  </a:cubicBezTo>
                  <a:cubicBezTo>
                    <a:pt x="0" y="5"/>
                    <a:pt x="0" y="5"/>
                    <a:pt x="0" y="5"/>
                  </a:cubicBezTo>
                  <a:cubicBezTo>
                    <a:pt x="0" y="4"/>
                    <a:pt x="1" y="3"/>
                    <a:pt x="2" y="2"/>
                  </a:cubicBezTo>
                  <a:cubicBezTo>
                    <a:pt x="3" y="1"/>
                    <a:pt x="4" y="0"/>
                    <a:pt x="5" y="0"/>
                  </a:cubicBezTo>
                  <a:cubicBezTo>
                    <a:pt x="43" y="0"/>
                    <a:pt x="43" y="0"/>
                    <a:pt x="43" y="0"/>
                  </a:cubicBezTo>
                  <a:cubicBezTo>
                    <a:pt x="44" y="0"/>
                    <a:pt x="46" y="1"/>
                    <a:pt x="47" y="2"/>
                  </a:cubicBezTo>
                  <a:cubicBezTo>
                    <a:pt x="48" y="3"/>
                    <a:pt x="48" y="4"/>
                    <a:pt x="48" y="5"/>
                  </a:cubicBezTo>
                  <a:cubicBezTo>
                    <a:pt x="48" y="56"/>
                    <a:pt x="48" y="56"/>
                    <a:pt x="48"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prstClr val="white"/>
                </a:solidFill>
                <a:latin typeface="Segoe UI"/>
                <a:ea typeface="微软雅黑"/>
              </a:endParaRPr>
            </a:p>
          </p:txBody>
        </p:sp>
        <p:sp>
          <p:nvSpPr>
            <p:cNvPr id="118" name="Freeform 16"/>
            <p:cNvSpPr>
              <a:spLocks/>
            </p:cNvSpPr>
            <p:nvPr/>
          </p:nvSpPr>
          <p:spPr bwMode="auto">
            <a:xfrm>
              <a:off x="1723" y="1314"/>
              <a:ext cx="47" cy="128"/>
            </a:xfrm>
            <a:custGeom>
              <a:avLst/>
              <a:gdLst>
                <a:gd name="T0" fmla="*/ 47 w 47"/>
                <a:gd name="T1" fmla="*/ 128 h 128"/>
                <a:gd name="T2" fmla="*/ 0 w 47"/>
                <a:gd name="T3" fmla="*/ 128 h 128"/>
                <a:gd name="T4" fmla="*/ 0 w 47"/>
                <a:gd name="T5" fmla="*/ 5 h 128"/>
                <a:gd name="T6" fmla="*/ 1 w 47"/>
                <a:gd name="T7" fmla="*/ 2 h 128"/>
                <a:gd name="T8" fmla="*/ 5 w 47"/>
                <a:gd name="T9" fmla="*/ 0 h 128"/>
                <a:gd name="T10" fmla="*/ 42 w 47"/>
                <a:gd name="T11" fmla="*/ 0 h 128"/>
                <a:gd name="T12" fmla="*/ 46 w 47"/>
                <a:gd name="T13" fmla="*/ 2 h 128"/>
                <a:gd name="T14" fmla="*/ 47 w 47"/>
                <a:gd name="T15" fmla="*/ 5 h 128"/>
                <a:gd name="T16" fmla="*/ 47 w 47"/>
                <a:gd name="T17"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128">
                  <a:moveTo>
                    <a:pt x="47" y="128"/>
                  </a:moveTo>
                  <a:cubicBezTo>
                    <a:pt x="0" y="128"/>
                    <a:pt x="0" y="128"/>
                    <a:pt x="0" y="128"/>
                  </a:cubicBezTo>
                  <a:cubicBezTo>
                    <a:pt x="0" y="5"/>
                    <a:pt x="0" y="5"/>
                    <a:pt x="0" y="5"/>
                  </a:cubicBezTo>
                  <a:cubicBezTo>
                    <a:pt x="0" y="4"/>
                    <a:pt x="0" y="3"/>
                    <a:pt x="1" y="2"/>
                  </a:cubicBezTo>
                  <a:cubicBezTo>
                    <a:pt x="2" y="1"/>
                    <a:pt x="3" y="0"/>
                    <a:pt x="5" y="0"/>
                  </a:cubicBezTo>
                  <a:cubicBezTo>
                    <a:pt x="42" y="0"/>
                    <a:pt x="42" y="0"/>
                    <a:pt x="42" y="0"/>
                  </a:cubicBezTo>
                  <a:cubicBezTo>
                    <a:pt x="44" y="0"/>
                    <a:pt x="45" y="1"/>
                    <a:pt x="46" y="2"/>
                  </a:cubicBezTo>
                  <a:cubicBezTo>
                    <a:pt x="47" y="3"/>
                    <a:pt x="47" y="4"/>
                    <a:pt x="47" y="5"/>
                  </a:cubicBezTo>
                  <a:lnTo>
                    <a:pt x="47" y="1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prstClr val="white"/>
                </a:solidFill>
                <a:latin typeface="Segoe UI"/>
                <a:ea typeface="微软雅黑"/>
              </a:endParaRPr>
            </a:p>
          </p:txBody>
        </p:sp>
        <p:sp>
          <p:nvSpPr>
            <p:cNvPr id="119" name="Freeform 17"/>
            <p:cNvSpPr>
              <a:spLocks/>
            </p:cNvSpPr>
            <p:nvPr/>
          </p:nvSpPr>
          <p:spPr bwMode="auto">
            <a:xfrm>
              <a:off x="1821" y="1353"/>
              <a:ext cx="48" cy="89"/>
            </a:xfrm>
            <a:custGeom>
              <a:avLst/>
              <a:gdLst>
                <a:gd name="T0" fmla="*/ 48 w 48"/>
                <a:gd name="T1" fmla="*/ 89 h 89"/>
                <a:gd name="T2" fmla="*/ 0 w 48"/>
                <a:gd name="T3" fmla="*/ 89 h 89"/>
                <a:gd name="T4" fmla="*/ 0 w 48"/>
                <a:gd name="T5" fmla="*/ 6 h 89"/>
                <a:gd name="T6" fmla="*/ 1 w 48"/>
                <a:gd name="T7" fmla="*/ 2 h 89"/>
                <a:gd name="T8" fmla="*/ 5 w 48"/>
                <a:gd name="T9" fmla="*/ 0 h 89"/>
                <a:gd name="T10" fmla="*/ 43 w 48"/>
                <a:gd name="T11" fmla="*/ 0 h 89"/>
                <a:gd name="T12" fmla="*/ 46 w 48"/>
                <a:gd name="T13" fmla="*/ 2 h 89"/>
                <a:gd name="T14" fmla="*/ 48 w 48"/>
                <a:gd name="T15" fmla="*/ 6 h 89"/>
                <a:gd name="T16" fmla="*/ 48 w 48"/>
                <a:gd name="T17" fmla="*/ 8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89">
                  <a:moveTo>
                    <a:pt x="48" y="89"/>
                  </a:moveTo>
                  <a:cubicBezTo>
                    <a:pt x="0" y="89"/>
                    <a:pt x="0" y="89"/>
                    <a:pt x="0" y="89"/>
                  </a:cubicBezTo>
                  <a:cubicBezTo>
                    <a:pt x="0" y="6"/>
                    <a:pt x="0" y="6"/>
                    <a:pt x="0" y="6"/>
                  </a:cubicBezTo>
                  <a:cubicBezTo>
                    <a:pt x="0" y="4"/>
                    <a:pt x="0" y="3"/>
                    <a:pt x="1" y="2"/>
                  </a:cubicBezTo>
                  <a:cubicBezTo>
                    <a:pt x="2" y="1"/>
                    <a:pt x="4" y="0"/>
                    <a:pt x="5" y="0"/>
                  </a:cubicBezTo>
                  <a:cubicBezTo>
                    <a:pt x="43" y="0"/>
                    <a:pt x="43" y="0"/>
                    <a:pt x="43" y="0"/>
                  </a:cubicBezTo>
                  <a:cubicBezTo>
                    <a:pt x="44" y="0"/>
                    <a:pt x="45" y="1"/>
                    <a:pt x="46" y="2"/>
                  </a:cubicBezTo>
                  <a:cubicBezTo>
                    <a:pt x="47" y="3"/>
                    <a:pt x="48" y="4"/>
                    <a:pt x="48" y="6"/>
                  </a:cubicBezTo>
                  <a:cubicBezTo>
                    <a:pt x="48" y="89"/>
                    <a:pt x="48" y="89"/>
                    <a:pt x="48" y="8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prstClr val="white"/>
                </a:solidFill>
                <a:latin typeface="Segoe UI"/>
                <a:ea typeface="微软雅黑"/>
              </a:endParaRPr>
            </a:p>
          </p:txBody>
        </p:sp>
        <p:sp>
          <p:nvSpPr>
            <p:cNvPr id="120" name="Freeform 18"/>
            <p:cNvSpPr>
              <a:spLocks/>
            </p:cNvSpPr>
            <p:nvPr/>
          </p:nvSpPr>
          <p:spPr bwMode="auto">
            <a:xfrm>
              <a:off x="1901" y="1205"/>
              <a:ext cx="84" cy="237"/>
            </a:xfrm>
            <a:custGeom>
              <a:avLst/>
              <a:gdLst>
                <a:gd name="T0" fmla="*/ 79 w 84"/>
                <a:gd name="T1" fmla="*/ 64 h 237"/>
                <a:gd name="T2" fmla="*/ 84 w 84"/>
                <a:gd name="T3" fmla="*/ 62 h 237"/>
                <a:gd name="T4" fmla="*/ 83 w 84"/>
                <a:gd name="T5" fmla="*/ 56 h 237"/>
                <a:gd name="T6" fmla="*/ 46 w 84"/>
                <a:gd name="T7" fmla="*/ 2 h 237"/>
                <a:gd name="T8" fmla="*/ 42 w 84"/>
                <a:gd name="T9" fmla="*/ 0 h 237"/>
                <a:gd name="T10" fmla="*/ 38 w 84"/>
                <a:gd name="T11" fmla="*/ 2 h 237"/>
                <a:gd name="T12" fmla="*/ 1 w 84"/>
                <a:gd name="T13" fmla="*/ 56 h 237"/>
                <a:gd name="T14" fmla="*/ 1 w 84"/>
                <a:gd name="T15" fmla="*/ 62 h 237"/>
                <a:gd name="T16" fmla="*/ 5 w 84"/>
                <a:gd name="T17" fmla="*/ 64 h 237"/>
                <a:gd name="T18" fmla="*/ 18 w 84"/>
                <a:gd name="T19" fmla="*/ 64 h 237"/>
                <a:gd name="T20" fmla="*/ 18 w 84"/>
                <a:gd name="T21" fmla="*/ 237 h 237"/>
                <a:gd name="T22" fmla="*/ 66 w 84"/>
                <a:gd name="T23" fmla="*/ 237 h 237"/>
                <a:gd name="T24" fmla="*/ 66 w 84"/>
                <a:gd name="T25" fmla="*/ 64 h 237"/>
                <a:gd name="T26" fmla="*/ 79 w 84"/>
                <a:gd name="T27" fmla="*/ 6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4" h="237">
                  <a:moveTo>
                    <a:pt x="79" y="64"/>
                  </a:moveTo>
                  <a:cubicBezTo>
                    <a:pt x="81" y="64"/>
                    <a:pt x="83" y="63"/>
                    <a:pt x="84" y="62"/>
                  </a:cubicBezTo>
                  <a:cubicBezTo>
                    <a:pt x="84" y="60"/>
                    <a:pt x="84" y="58"/>
                    <a:pt x="83" y="56"/>
                  </a:cubicBezTo>
                  <a:cubicBezTo>
                    <a:pt x="46" y="2"/>
                    <a:pt x="46" y="2"/>
                    <a:pt x="46" y="2"/>
                  </a:cubicBezTo>
                  <a:cubicBezTo>
                    <a:pt x="45" y="1"/>
                    <a:pt x="44" y="0"/>
                    <a:pt x="42" y="0"/>
                  </a:cubicBezTo>
                  <a:cubicBezTo>
                    <a:pt x="40" y="0"/>
                    <a:pt x="39" y="1"/>
                    <a:pt x="38" y="2"/>
                  </a:cubicBezTo>
                  <a:cubicBezTo>
                    <a:pt x="1" y="56"/>
                    <a:pt x="1" y="56"/>
                    <a:pt x="1" y="56"/>
                  </a:cubicBezTo>
                  <a:cubicBezTo>
                    <a:pt x="0" y="58"/>
                    <a:pt x="0" y="60"/>
                    <a:pt x="1" y="62"/>
                  </a:cubicBezTo>
                  <a:cubicBezTo>
                    <a:pt x="1" y="63"/>
                    <a:pt x="3" y="64"/>
                    <a:pt x="5" y="64"/>
                  </a:cubicBezTo>
                  <a:cubicBezTo>
                    <a:pt x="18" y="64"/>
                    <a:pt x="18" y="64"/>
                    <a:pt x="18" y="64"/>
                  </a:cubicBezTo>
                  <a:cubicBezTo>
                    <a:pt x="18" y="237"/>
                    <a:pt x="18" y="237"/>
                    <a:pt x="18" y="237"/>
                  </a:cubicBezTo>
                  <a:cubicBezTo>
                    <a:pt x="66" y="237"/>
                    <a:pt x="66" y="237"/>
                    <a:pt x="66" y="237"/>
                  </a:cubicBezTo>
                  <a:cubicBezTo>
                    <a:pt x="66" y="64"/>
                    <a:pt x="66" y="64"/>
                    <a:pt x="66" y="64"/>
                  </a:cubicBezTo>
                  <a:lnTo>
                    <a:pt x="79"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prstClr val="white"/>
                </a:solidFill>
                <a:latin typeface="Segoe UI"/>
                <a:ea typeface="微软雅黑"/>
              </a:endParaRPr>
            </a:p>
          </p:txBody>
        </p:sp>
        <p:sp>
          <p:nvSpPr>
            <p:cNvPr id="121" name="Freeform 19"/>
            <p:cNvSpPr>
              <a:spLocks/>
            </p:cNvSpPr>
            <p:nvPr/>
          </p:nvSpPr>
          <p:spPr bwMode="auto">
            <a:xfrm>
              <a:off x="1552" y="1187"/>
              <a:ext cx="510" cy="276"/>
            </a:xfrm>
            <a:custGeom>
              <a:avLst/>
              <a:gdLst>
                <a:gd name="T0" fmla="*/ 8 w 512"/>
                <a:gd name="T1" fmla="*/ 268 h 276"/>
                <a:gd name="T2" fmla="*/ 8 w 512"/>
                <a:gd name="T3" fmla="*/ 4 h 276"/>
                <a:gd name="T4" fmla="*/ 7 w 512"/>
                <a:gd name="T5" fmla="*/ 1 h 276"/>
                <a:gd name="T6" fmla="*/ 4 w 512"/>
                <a:gd name="T7" fmla="*/ 0 h 276"/>
                <a:gd name="T8" fmla="*/ 4 w 512"/>
                <a:gd name="T9" fmla="*/ 0 h 276"/>
                <a:gd name="T10" fmla="*/ 1 w 512"/>
                <a:gd name="T11" fmla="*/ 1 h 276"/>
                <a:gd name="T12" fmla="*/ 0 w 512"/>
                <a:gd name="T13" fmla="*/ 4 h 276"/>
                <a:gd name="T14" fmla="*/ 0 w 512"/>
                <a:gd name="T15" fmla="*/ 276 h 276"/>
                <a:gd name="T16" fmla="*/ 508 w 512"/>
                <a:gd name="T17" fmla="*/ 276 h 276"/>
                <a:gd name="T18" fmla="*/ 511 w 512"/>
                <a:gd name="T19" fmla="*/ 275 h 276"/>
                <a:gd name="T20" fmla="*/ 512 w 512"/>
                <a:gd name="T21" fmla="*/ 272 h 276"/>
                <a:gd name="T22" fmla="*/ 512 w 512"/>
                <a:gd name="T23" fmla="*/ 272 h 276"/>
                <a:gd name="T24" fmla="*/ 511 w 512"/>
                <a:gd name="T25" fmla="*/ 269 h 276"/>
                <a:gd name="T26" fmla="*/ 508 w 512"/>
                <a:gd name="T27" fmla="*/ 268 h 276"/>
                <a:gd name="T28" fmla="*/ 8 w 512"/>
                <a:gd name="T29" fmla="*/ 268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2" h="276">
                  <a:moveTo>
                    <a:pt x="8" y="268"/>
                  </a:moveTo>
                  <a:cubicBezTo>
                    <a:pt x="8" y="4"/>
                    <a:pt x="8" y="4"/>
                    <a:pt x="8" y="4"/>
                  </a:cubicBezTo>
                  <a:cubicBezTo>
                    <a:pt x="8" y="3"/>
                    <a:pt x="8" y="2"/>
                    <a:pt x="7" y="1"/>
                  </a:cubicBezTo>
                  <a:cubicBezTo>
                    <a:pt x="6" y="1"/>
                    <a:pt x="5" y="0"/>
                    <a:pt x="4" y="0"/>
                  </a:cubicBezTo>
                  <a:cubicBezTo>
                    <a:pt x="4" y="0"/>
                    <a:pt x="4" y="0"/>
                    <a:pt x="4" y="0"/>
                  </a:cubicBezTo>
                  <a:cubicBezTo>
                    <a:pt x="3" y="0"/>
                    <a:pt x="2" y="1"/>
                    <a:pt x="1" y="1"/>
                  </a:cubicBezTo>
                  <a:cubicBezTo>
                    <a:pt x="0" y="2"/>
                    <a:pt x="0" y="3"/>
                    <a:pt x="0" y="4"/>
                  </a:cubicBezTo>
                  <a:cubicBezTo>
                    <a:pt x="0" y="276"/>
                    <a:pt x="0" y="276"/>
                    <a:pt x="0" y="276"/>
                  </a:cubicBezTo>
                  <a:cubicBezTo>
                    <a:pt x="508" y="276"/>
                    <a:pt x="508" y="276"/>
                    <a:pt x="508" y="276"/>
                  </a:cubicBezTo>
                  <a:cubicBezTo>
                    <a:pt x="509" y="276"/>
                    <a:pt x="510" y="276"/>
                    <a:pt x="511" y="275"/>
                  </a:cubicBezTo>
                  <a:cubicBezTo>
                    <a:pt x="512" y="274"/>
                    <a:pt x="512" y="273"/>
                    <a:pt x="512" y="272"/>
                  </a:cubicBezTo>
                  <a:cubicBezTo>
                    <a:pt x="512" y="272"/>
                    <a:pt x="512" y="272"/>
                    <a:pt x="512" y="272"/>
                  </a:cubicBezTo>
                  <a:cubicBezTo>
                    <a:pt x="512" y="271"/>
                    <a:pt x="512" y="270"/>
                    <a:pt x="511" y="269"/>
                  </a:cubicBezTo>
                  <a:cubicBezTo>
                    <a:pt x="510" y="268"/>
                    <a:pt x="509" y="268"/>
                    <a:pt x="508" y="268"/>
                  </a:cubicBezTo>
                  <a:cubicBezTo>
                    <a:pt x="8" y="268"/>
                    <a:pt x="8" y="268"/>
                    <a:pt x="8" y="2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prstClr val="white"/>
                </a:solidFill>
                <a:latin typeface="Segoe UI"/>
                <a:ea typeface="微软雅黑"/>
              </a:endParaRPr>
            </a:p>
          </p:txBody>
        </p:sp>
      </p:grpSp>
    </p:spTree>
    <p:extLst>
      <p:ext uri="{BB962C8B-B14F-4D97-AF65-F5344CB8AC3E}">
        <p14:creationId xmlns:p14="http://schemas.microsoft.com/office/powerpoint/2010/main" val="779151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 2"/>
          <p:cNvGrpSpPr/>
          <p:nvPr/>
        </p:nvGrpSpPr>
        <p:grpSpPr>
          <a:xfrm>
            <a:off x="-211666" y="2908300"/>
            <a:ext cx="12778491" cy="1030394"/>
            <a:chOff x="-211666" y="2908300"/>
            <a:chExt cx="12778491" cy="1030394"/>
          </a:xfrm>
        </p:grpSpPr>
        <p:grpSp>
          <p:nvGrpSpPr>
            <p:cNvPr id="4" name="组合 21"/>
            <p:cNvGrpSpPr/>
            <p:nvPr/>
          </p:nvGrpSpPr>
          <p:grpSpPr>
            <a:xfrm>
              <a:off x="-211666" y="2970613"/>
              <a:ext cx="12778491" cy="912541"/>
              <a:chOff x="0" y="2158337"/>
              <a:chExt cx="12778491" cy="912541"/>
            </a:xfrm>
          </p:grpSpPr>
          <p:sp>
            <p:nvSpPr>
              <p:cNvPr id="28" name="矩形 27"/>
              <p:cNvSpPr/>
              <p:nvPr/>
            </p:nvSpPr>
            <p:spPr>
              <a:xfrm>
                <a:off x="211666" y="2513302"/>
                <a:ext cx="12192000" cy="21107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solidFill>
                    <a:srgbClr val="FFFFFF"/>
                  </a:solidFill>
                </a:endParaRPr>
              </a:p>
            </p:txBody>
          </p:sp>
          <p:sp>
            <p:nvSpPr>
              <p:cNvPr id="29" name="等腰三角形 5"/>
              <p:cNvSpPr/>
              <p:nvPr/>
            </p:nvSpPr>
            <p:spPr>
              <a:xfrm>
                <a:off x="0" y="2160196"/>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FFFFFF"/>
                  </a:solidFill>
                </a:endParaRPr>
              </a:p>
            </p:txBody>
          </p:sp>
          <p:sp>
            <p:nvSpPr>
              <p:cNvPr id="30" name="等腰三角形 7"/>
              <p:cNvSpPr/>
              <p:nvPr/>
            </p:nvSpPr>
            <p:spPr>
              <a:xfrm>
                <a:off x="1056391" y="2160196"/>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FFFFFF"/>
                  </a:solidFill>
                </a:endParaRPr>
              </a:p>
            </p:txBody>
          </p:sp>
          <p:sp>
            <p:nvSpPr>
              <p:cNvPr id="31" name="等腰三角形 8"/>
              <p:cNvSpPr/>
              <p:nvPr/>
            </p:nvSpPr>
            <p:spPr>
              <a:xfrm>
                <a:off x="2120900" y="2158337"/>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FFFFFF"/>
                  </a:solidFill>
                </a:endParaRPr>
              </a:p>
            </p:txBody>
          </p:sp>
          <p:sp>
            <p:nvSpPr>
              <p:cNvPr id="32" name="等腰三角形 9"/>
              <p:cNvSpPr/>
              <p:nvPr/>
            </p:nvSpPr>
            <p:spPr>
              <a:xfrm>
                <a:off x="3187700" y="2158337"/>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FFFFFF"/>
                  </a:solidFill>
                </a:endParaRPr>
              </a:p>
            </p:txBody>
          </p:sp>
          <p:sp>
            <p:nvSpPr>
              <p:cNvPr id="33" name="等腰三角形 10"/>
              <p:cNvSpPr/>
              <p:nvPr/>
            </p:nvSpPr>
            <p:spPr>
              <a:xfrm>
                <a:off x="4254500" y="2158337"/>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FFFFFF"/>
                  </a:solidFill>
                </a:endParaRPr>
              </a:p>
            </p:txBody>
          </p:sp>
          <p:sp>
            <p:nvSpPr>
              <p:cNvPr id="34" name="等腰三角形 11"/>
              <p:cNvSpPr/>
              <p:nvPr/>
            </p:nvSpPr>
            <p:spPr>
              <a:xfrm>
                <a:off x="5321300" y="2158337"/>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FFFFFF"/>
                  </a:solidFill>
                </a:endParaRPr>
              </a:p>
            </p:txBody>
          </p:sp>
          <p:sp>
            <p:nvSpPr>
              <p:cNvPr id="35" name="等腰三角形 12"/>
              <p:cNvSpPr/>
              <p:nvPr/>
            </p:nvSpPr>
            <p:spPr>
              <a:xfrm>
                <a:off x="6388100" y="2158337"/>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FFFFFF"/>
                  </a:solidFill>
                </a:endParaRPr>
              </a:p>
            </p:txBody>
          </p:sp>
          <p:sp>
            <p:nvSpPr>
              <p:cNvPr id="36" name="等腰三角形 13"/>
              <p:cNvSpPr/>
              <p:nvPr/>
            </p:nvSpPr>
            <p:spPr>
              <a:xfrm>
                <a:off x="7454900" y="2158337"/>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FFFFFF"/>
                  </a:solidFill>
                </a:endParaRPr>
              </a:p>
            </p:txBody>
          </p:sp>
          <p:sp>
            <p:nvSpPr>
              <p:cNvPr id="37" name="等腰三角形 14"/>
              <p:cNvSpPr/>
              <p:nvPr/>
            </p:nvSpPr>
            <p:spPr>
              <a:xfrm>
                <a:off x="8521700" y="2158337"/>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FFFFFF"/>
                  </a:solidFill>
                </a:endParaRPr>
              </a:p>
            </p:txBody>
          </p:sp>
          <p:sp>
            <p:nvSpPr>
              <p:cNvPr id="38" name="等腰三角形 15"/>
              <p:cNvSpPr/>
              <p:nvPr/>
            </p:nvSpPr>
            <p:spPr>
              <a:xfrm>
                <a:off x="9588500" y="2158337"/>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FFFFFF"/>
                  </a:solidFill>
                </a:endParaRPr>
              </a:p>
            </p:txBody>
          </p:sp>
          <p:sp>
            <p:nvSpPr>
              <p:cNvPr id="39" name="等腰三角形 16"/>
              <p:cNvSpPr/>
              <p:nvPr/>
            </p:nvSpPr>
            <p:spPr>
              <a:xfrm>
                <a:off x="10655300" y="2158337"/>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FFFFFF"/>
                  </a:solidFill>
                </a:endParaRPr>
              </a:p>
            </p:txBody>
          </p:sp>
          <p:sp>
            <p:nvSpPr>
              <p:cNvPr id="40" name="等腰三角形 17"/>
              <p:cNvSpPr/>
              <p:nvPr/>
            </p:nvSpPr>
            <p:spPr>
              <a:xfrm>
                <a:off x="11722100" y="2158337"/>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FFFFFF"/>
                  </a:solidFill>
                </a:endParaRPr>
              </a:p>
            </p:txBody>
          </p:sp>
          <p:cxnSp>
            <p:nvCxnSpPr>
              <p:cNvPr id="41" name="直接连接符 19"/>
              <p:cNvCxnSpPr/>
              <p:nvPr/>
            </p:nvCxnSpPr>
            <p:spPr>
              <a:xfrm>
                <a:off x="0" y="3060294"/>
                <a:ext cx="12778491"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5" name="椭圆 4"/>
            <p:cNvSpPr/>
            <p:nvPr/>
          </p:nvSpPr>
          <p:spPr>
            <a:xfrm flipH="1">
              <a:off x="258956" y="2913040"/>
              <a:ext cx="115146" cy="115146"/>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6" name="椭圆 5"/>
            <p:cNvSpPr/>
            <p:nvPr/>
          </p:nvSpPr>
          <p:spPr>
            <a:xfrm flipH="1">
              <a:off x="787152" y="3823548"/>
              <a:ext cx="115146" cy="115146"/>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7" name="椭圆 6"/>
            <p:cNvSpPr/>
            <p:nvPr/>
          </p:nvSpPr>
          <p:spPr>
            <a:xfrm flipH="1">
              <a:off x="1320800" y="2908300"/>
              <a:ext cx="115146" cy="115146"/>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8" name="椭圆 7"/>
            <p:cNvSpPr/>
            <p:nvPr/>
          </p:nvSpPr>
          <p:spPr>
            <a:xfrm flipH="1">
              <a:off x="2387600" y="2908300"/>
              <a:ext cx="115146" cy="115146"/>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9" name="椭圆 8"/>
            <p:cNvSpPr/>
            <p:nvPr/>
          </p:nvSpPr>
          <p:spPr>
            <a:xfrm flipH="1">
              <a:off x="3454400" y="2908300"/>
              <a:ext cx="115146" cy="115146"/>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10" name="椭圆 9"/>
            <p:cNvSpPr/>
            <p:nvPr/>
          </p:nvSpPr>
          <p:spPr>
            <a:xfrm flipH="1">
              <a:off x="4521200" y="2908300"/>
              <a:ext cx="115146" cy="115146"/>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11" name="椭圆 10"/>
            <p:cNvSpPr/>
            <p:nvPr/>
          </p:nvSpPr>
          <p:spPr>
            <a:xfrm flipH="1">
              <a:off x="5588000" y="2908300"/>
              <a:ext cx="115146" cy="115146"/>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12" name="椭圆 11"/>
            <p:cNvSpPr/>
            <p:nvPr/>
          </p:nvSpPr>
          <p:spPr>
            <a:xfrm flipH="1">
              <a:off x="6654800" y="2908300"/>
              <a:ext cx="115146" cy="115146"/>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13" name="椭圆 12"/>
            <p:cNvSpPr/>
            <p:nvPr/>
          </p:nvSpPr>
          <p:spPr>
            <a:xfrm flipH="1">
              <a:off x="7721600" y="2908300"/>
              <a:ext cx="115146" cy="115146"/>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14" name="椭圆 13"/>
            <p:cNvSpPr/>
            <p:nvPr/>
          </p:nvSpPr>
          <p:spPr>
            <a:xfrm flipH="1">
              <a:off x="8788400" y="2908300"/>
              <a:ext cx="115146" cy="115146"/>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15" name="椭圆 14"/>
            <p:cNvSpPr/>
            <p:nvPr/>
          </p:nvSpPr>
          <p:spPr>
            <a:xfrm flipH="1">
              <a:off x="9855200" y="2908300"/>
              <a:ext cx="115146" cy="115146"/>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16" name="椭圆 15"/>
            <p:cNvSpPr/>
            <p:nvPr/>
          </p:nvSpPr>
          <p:spPr>
            <a:xfrm flipH="1">
              <a:off x="10922000" y="2908300"/>
              <a:ext cx="115146" cy="115146"/>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17" name="椭圆 16"/>
            <p:cNvSpPr/>
            <p:nvPr/>
          </p:nvSpPr>
          <p:spPr>
            <a:xfrm flipH="1">
              <a:off x="11988800" y="2908300"/>
              <a:ext cx="115146" cy="115146"/>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18" name="椭圆 17"/>
            <p:cNvSpPr/>
            <p:nvPr/>
          </p:nvSpPr>
          <p:spPr>
            <a:xfrm flipH="1">
              <a:off x="1854200" y="3822700"/>
              <a:ext cx="115146" cy="115146"/>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19" name="椭圆 18"/>
            <p:cNvSpPr/>
            <p:nvPr/>
          </p:nvSpPr>
          <p:spPr>
            <a:xfrm flipH="1">
              <a:off x="2921000" y="3822700"/>
              <a:ext cx="115146" cy="115146"/>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20" name="椭圆 19"/>
            <p:cNvSpPr/>
            <p:nvPr/>
          </p:nvSpPr>
          <p:spPr>
            <a:xfrm flipH="1">
              <a:off x="3987800" y="3822700"/>
              <a:ext cx="115146" cy="115146"/>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21" name="椭圆 20"/>
            <p:cNvSpPr/>
            <p:nvPr/>
          </p:nvSpPr>
          <p:spPr>
            <a:xfrm flipH="1">
              <a:off x="5054600" y="3822700"/>
              <a:ext cx="115146" cy="115146"/>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22" name="椭圆 21"/>
            <p:cNvSpPr/>
            <p:nvPr/>
          </p:nvSpPr>
          <p:spPr>
            <a:xfrm flipH="1">
              <a:off x="6121400" y="3822700"/>
              <a:ext cx="115146" cy="115146"/>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23" name="椭圆 22"/>
            <p:cNvSpPr/>
            <p:nvPr/>
          </p:nvSpPr>
          <p:spPr>
            <a:xfrm flipH="1">
              <a:off x="7188200" y="3822700"/>
              <a:ext cx="115146" cy="115146"/>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24" name="椭圆 23"/>
            <p:cNvSpPr/>
            <p:nvPr/>
          </p:nvSpPr>
          <p:spPr>
            <a:xfrm flipH="1">
              <a:off x="8255000" y="3822700"/>
              <a:ext cx="115146" cy="115146"/>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25" name="椭圆 24"/>
            <p:cNvSpPr/>
            <p:nvPr/>
          </p:nvSpPr>
          <p:spPr>
            <a:xfrm flipH="1">
              <a:off x="9321800" y="3822700"/>
              <a:ext cx="115146" cy="115146"/>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26" name="椭圆 25"/>
            <p:cNvSpPr/>
            <p:nvPr/>
          </p:nvSpPr>
          <p:spPr>
            <a:xfrm flipH="1">
              <a:off x="10388600" y="3822700"/>
              <a:ext cx="115146" cy="115146"/>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27" name="椭圆 26"/>
            <p:cNvSpPr/>
            <p:nvPr/>
          </p:nvSpPr>
          <p:spPr>
            <a:xfrm flipH="1">
              <a:off x="11455400" y="3822700"/>
              <a:ext cx="115146" cy="115146"/>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grpSp>
      <p:grpSp>
        <p:nvGrpSpPr>
          <p:cNvPr id="48" name="组 47"/>
          <p:cNvGrpSpPr/>
          <p:nvPr/>
        </p:nvGrpSpPr>
        <p:grpSpPr>
          <a:xfrm>
            <a:off x="792546" y="1198055"/>
            <a:ext cx="2895600" cy="1562100"/>
            <a:chOff x="558800" y="977900"/>
            <a:chExt cx="2895600" cy="1562100"/>
          </a:xfrm>
        </p:grpSpPr>
        <p:sp>
          <p:nvSpPr>
            <p:cNvPr id="42" name="矩形 41"/>
            <p:cNvSpPr/>
            <p:nvPr/>
          </p:nvSpPr>
          <p:spPr>
            <a:xfrm>
              <a:off x="558800" y="977900"/>
              <a:ext cx="2895600" cy="1562100"/>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FFFFFF"/>
                </a:solidFill>
              </a:endParaRPr>
            </a:p>
          </p:txBody>
        </p:sp>
        <p:sp>
          <p:nvSpPr>
            <p:cNvPr id="45" name="矩形 44"/>
            <p:cNvSpPr/>
            <p:nvPr/>
          </p:nvSpPr>
          <p:spPr>
            <a:xfrm>
              <a:off x="576179" y="1198932"/>
              <a:ext cx="910827" cy="307777"/>
            </a:xfrm>
            <a:prstGeom prst="rect">
              <a:avLst/>
            </a:prstGeom>
          </p:spPr>
          <p:txBody>
            <a:bodyPr wrap="none">
              <a:spAutoFit/>
            </a:bodyPr>
            <a:lstStyle/>
            <a:p>
              <a:r>
                <a:rPr lang="en-US" altLang="zh-CN" sz="1400" b="1" dirty="0">
                  <a:solidFill>
                    <a:srgbClr val="000000">
                      <a:lumMod val="85000"/>
                      <a:lumOff val="15000"/>
                    </a:srgbClr>
                  </a:solidFill>
                  <a:latin typeface="Segoe UI"/>
                  <a:ea typeface="微软雅黑"/>
                </a:rPr>
                <a:t>AR1 &amp; F-F</a:t>
              </a:r>
              <a:endParaRPr lang="zh-CN" altLang="en-US" sz="1400" b="1" dirty="0">
                <a:solidFill>
                  <a:srgbClr val="000000">
                    <a:lumMod val="85000"/>
                    <a:lumOff val="15000"/>
                  </a:srgbClr>
                </a:solidFill>
                <a:latin typeface="Segoe UI"/>
                <a:ea typeface="微软雅黑"/>
              </a:endParaRPr>
            </a:p>
          </p:txBody>
        </p:sp>
      </p:grpSp>
      <p:grpSp>
        <p:nvGrpSpPr>
          <p:cNvPr id="49" name="组 48"/>
          <p:cNvGrpSpPr/>
          <p:nvPr/>
        </p:nvGrpSpPr>
        <p:grpSpPr>
          <a:xfrm>
            <a:off x="848111" y="4454067"/>
            <a:ext cx="2895600" cy="1562100"/>
            <a:chOff x="558800" y="977900"/>
            <a:chExt cx="2895600" cy="1562100"/>
          </a:xfrm>
        </p:grpSpPr>
        <p:sp>
          <p:nvSpPr>
            <p:cNvPr id="50" name="矩形 49"/>
            <p:cNvSpPr/>
            <p:nvPr/>
          </p:nvSpPr>
          <p:spPr>
            <a:xfrm>
              <a:off x="558800" y="977900"/>
              <a:ext cx="2895600" cy="1562100"/>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FFFFFF"/>
                </a:solidFill>
              </a:endParaRPr>
            </a:p>
          </p:txBody>
        </p:sp>
        <p:grpSp>
          <p:nvGrpSpPr>
            <p:cNvPr id="51" name="组 50"/>
            <p:cNvGrpSpPr/>
            <p:nvPr/>
          </p:nvGrpSpPr>
          <p:grpSpPr>
            <a:xfrm>
              <a:off x="749830" y="1184250"/>
              <a:ext cx="2667248" cy="1317190"/>
              <a:chOff x="5638552" y="977900"/>
              <a:chExt cx="2188812" cy="1317190"/>
            </a:xfrm>
          </p:grpSpPr>
          <p:sp>
            <p:nvSpPr>
              <p:cNvPr id="52" name="矩形 51"/>
              <p:cNvSpPr/>
              <p:nvPr/>
            </p:nvSpPr>
            <p:spPr>
              <a:xfrm>
                <a:off x="5638552" y="977900"/>
                <a:ext cx="1138456" cy="307777"/>
              </a:xfrm>
              <a:prstGeom prst="rect">
                <a:avLst/>
              </a:prstGeom>
            </p:spPr>
            <p:txBody>
              <a:bodyPr wrap="none">
                <a:spAutoFit/>
              </a:bodyPr>
              <a:lstStyle/>
              <a:p>
                <a:r>
                  <a:rPr lang="en-US" altLang="zh-CN" sz="1400" b="1" dirty="0">
                    <a:solidFill>
                      <a:srgbClr val="000000">
                        <a:lumMod val="85000"/>
                        <a:lumOff val="15000"/>
                      </a:srgbClr>
                    </a:solidFill>
                    <a:latin typeface="Segoe UI"/>
                    <a:ea typeface="微软雅黑"/>
                  </a:rPr>
                  <a:t>Moving Average</a:t>
                </a:r>
                <a:endParaRPr lang="zh-CN" altLang="en-US" sz="1400" b="1" dirty="0">
                  <a:solidFill>
                    <a:srgbClr val="000000">
                      <a:lumMod val="85000"/>
                      <a:lumOff val="15000"/>
                    </a:srgbClr>
                  </a:solidFill>
                  <a:latin typeface="Segoe UI"/>
                  <a:ea typeface="微软雅黑"/>
                </a:endParaRPr>
              </a:p>
            </p:txBody>
          </p:sp>
          <p:sp>
            <p:nvSpPr>
              <p:cNvPr id="53" name="矩形 52"/>
              <p:cNvSpPr/>
              <p:nvPr/>
            </p:nvSpPr>
            <p:spPr>
              <a:xfrm>
                <a:off x="5638552" y="1222424"/>
                <a:ext cx="2188812" cy="1072666"/>
              </a:xfrm>
              <a:prstGeom prst="rect">
                <a:avLst/>
              </a:prstGeom>
            </p:spPr>
            <p:txBody>
              <a:bodyPr wrap="square">
                <a:spAutoFit/>
              </a:bodyPr>
              <a:lstStyle/>
              <a:p>
                <a:pPr>
                  <a:lnSpc>
                    <a:spcPct val="130000"/>
                  </a:lnSpc>
                </a:pPr>
                <a:r>
                  <a:rPr lang="en-US" sz="1000" dirty="0">
                    <a:solidFill>
                      <a:srgbClr val="000000"/>
                    </a:solidFill>
                    <a:latin typeface="Helvetica Neue"/>
                  </a:rPr>
                  <a:t>uses a rolling average of ‘D’ days and ‘D-1’ days are not taken into consideration as they are used for calculation. So, if we calculate a 5 days moving average the 1st 4 days value will not be considered.</a:t>
                </a:r>
                <a:endParaRPr lang="zh-CN" altLang="en-US" sz="1000" dirty="0">
                  <a:solidFill>
                    <a:srgbClr val="FFFFFF">
                      <a:lumMod val="50000"/>
                    </a:srgbClr>
                  </a:solidFill>
                  <a:latin typeface="微软雅黑" charset="0"/>
                  <a:ea typeface="微软雅黑" charset="0"/>
                </a:endParaRPr>
              </a:p>
            </p:txBody>
          </p:sp>
        </p:grpSp>
      </p:grpSp>
      <p:grpSp>
        <p:nvGrpSpPr>
          <p:cNvPr id="54" name="组 53"/>
          <p:cNvGrpSpPr/>
          <p:nvPr/>
        </p:nvGrpSpPr>
        <p:grpSpPr>
          <a:xfrm>
            <a:off x="8403619" y="1198055"/>
            <a:ext cx="2895600" cy="1562100"/>
            <a:chOff x="558800" y="977900"/>
            <a:chExt cx="2895600" cy="1562100"/>
          </a:xfrm>
        </p:grpSpPr>
        <p:sp>
          <p:nvSpPr>
            <p:cNvPr id="55" name="矩形 54"/>
            <p:cNvSpPr/>
            <p:nvPr/>
          </p:nvSpPr>
          <p:spPr>
            <a:xfrm>
              <a:off x="558800" y="977900"/>
              <a:ext cx="2895600" cy="1562100"/>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FFFFFF"/>
                </a:solidFill>
              </a:endParaRPr>
            </a:p>
          </p:txBody>
        </p:sp>
        <p:sp>
          <p:nvSpPr>
            <p:cNvPr id="57" name="矩形 56"/>
            <p:cNvSpPr/>
            <p:nvPr/>
          </p:nvSpPr>
          <p:spPr>
            <a:xfrm>
              <a:off x="749830" y="1184250"/>
              <a:ext cx="1005212" cy="307777"/>
            </a:xfrm>
            <a:prstGeom prst="rect">
              <a:avLst/>
            </a:prstGeom>
          </p:spPr>
          <p:txBody>
            <a:bodyPr wrap="none">
              <a:spAutoFit/>
            </a:bodyPr>
            <a:lstStyle/>
            <a:p>
              <a:r>
                <a:rPr lang="en-US" altLang="zh-CN" sz="1400" b="1" dirty="0">
                  <a:solidFill>
                    <a:srgbClr val="000000">
                      <a:lumMod val="85000"/>
                      <a:lumOff val="15000"/>
                    </a:srgbClr>
                  </a:solidFill>
                  <a:latin typeface="Segoe UI"/>
                  <a:ea typeface="微软雅黑"/>
                </a:rPr>
                <a:t>FB Prophet</a:t>
              </a:r>
              <a:endParaRPr lang="zh-CN" altLang="en-US" sz="1400" b="1" dirty="0">
                <a:solidFill>
                  <a:srgbClr val="000000">
                    <a:lumMod val="85000"/>
                    <a:lumOff val="15000"/>
                  </a:srgbClr>
                </a:solidFill>
                <a:latin typeface="Segoe UI"/>
                <a:ea typeface="微软雅黑"/>
              </a:endParaRPr>
            </a:p>
          </p:txBody>
        </p:sp>
      </p:grpSp>
      <p:sp>
        <p:nvSpPr>
          <p:cNvPr id="60" name="矩形 59"/>
          <p:cNvSpPr/>
          <p:nvPr/>
        </p:nvSpPr>
        <p:spPr>
          <a:xfrm>
            <a:off x="4673600" y="4453590"/>
            <a:ext cx="2895600" cy="1562100"/>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FFFFFF"/>
              </a:solidFill>
            </a:endParaRPr>
          </a:p>
        </p:txBody>
      </p:sp>
      <p:grpSp>
        <p:nvGrpSpPr>
          <p:cNvPr id="64" name="组 63"/>
          <p:cNvGrpSpPr/>
          <p:nvPr/>
        </p:nvGrpSpPr>
        <p:grpSpPr>
          <a:xfrm>
            <a:off x="4866157" y="4450798"/>
            <a:ext cx="6442251" cy="1562100"/>
            <a:chOff x="-2987851" y="977900"/>
            <a:chExt cx="6442251" cy="1562100"/>
          </a:xfrm>
        </p:grpSpPr>
        <p:sp>
          <p:nvSpPr>
            <p:cNvPr id="65" name="矩形 64"/>
            <p:cNvSpPr/>
            <p:nvPr/>
          </p:nvSpPr>
          <p:spPr>
            <a:xfrm>
              <a:off x="558800" y="977900"/>
              <a:ext cx="2895600" cy="1562100"/>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FFFFFF"/>
                </a:solidFill>
              </a:endParaRPr>
            </a:p>
          </p:txBody>
        </p:sp>
        <p:sp>
          <p:nvSpPr>
            <p:cNvPr id="67" name="矩形 66"/>
            <p:cNvSpPr/>
            <p:nvPr/>
          </p:nvSpPr>
          <p:spPr>
            <a:xfrm>
              <a:off x="-2987851" y="1120997"/>
              <a:ext cx="530659" cy="307777"/>
            </a:xfrm>
            <a:prstGeom prst="rect">
              <a:avLst/>
            </a:prstGeom>
          </p:spPr>
          <p:txBody>
            <a:bodyPr wrap="none">
              <a:spAutoFit/>
            </a:bodyPr>
            <a:lstStyle/>
            <a:p>
              <a:r>
                <a:rPr lang="en-US" altLang="zh-CN" sz="1400" b="1" dirty="0">
                  <a:solidFill>
                    <a:srgbClr val="000000">
                      <a:lumMod val="85000"/>
                      <a:lumOff val="15000"/>
                    </a:srgbClr>
                  </a:solidFill>
                  <a:latin typeface="Segoe UI"/>
                  <a:ea typeface="微软雅黑"/>
                </a:rPr>
                <a:t>SVM</a:t>
              </a:r>
              <a:endParaRPr lang="zh-CN" altLang="en-US" sz="1400" b="1" dirty="0">
                <a:solidFill>
                  <a:srgbClr val="000000">
                    <a:lumMod val="85000"/>
                    <a:lumOff val="15000"/>
                  </a:srgbClr>
                </a:solidFill>
                <a:latin typeface="Segoe UI"/>
                <a:ea typeface="微软雅黑"/>
              </a:endParaRPr>
            </a:p>
          </p:txBody>
        </p:sp>
      </p:grpSp>
      <p:sp>
        <p:nvSpPr>
          <p:cNvPr id="69" name="矩形 61">
            <a:extLst>
              <a:ext uri="{FF2B5EF4-FFF2-40B4-BE49-F238E27FC236}">
                <a16:creationId xmlns:a16="http://schemas.microsoft.com/office/drawing/2014/main" id="{E3EB3FDC-C0B4-8442-B6DD-D7D8A615460C}"/>
              </a:ext>
            </a:extLst>
          </p:cNvPr>
          <p:cNvSpPr/>
          <p:nvPr/>
        </p:nvSpPr>
        <p:spPr>
          <a:xfrm>
            <a:off x="8603838" y="4587004"/>
            <a:ext cx="1172437" cy="307777"/>
          </a:xfrm>
          <a:prstGeom prst="rect">
            <a:avLst/>
          </a:prstGeom>
        </p:spPr>
        <p:txBody>
          <a:bodyPr wrap="none">
            <a:spAutoFit/>
          </a:bodyPr>
          <a:lstStyle/>
          <a:p>
            <a:r>
              <a:rPr lang="en-US" altLang="zh-CN" sz="1400" b="1" dirty="0">
                <a:solidFill>
                  <a:srgbClr val="000000">
                    <a:lumMod val="85000"/>
                    <a:lumOff val="15000"/>
                  </a:srgbClr>
                </a:solidFill>
                <a:latin typeface="Segoe UI"/>
                <a:ea typeface="微软雅黑"/>
              </a:rPr>
              <a:t>Kalman Filter</a:t>
            </a:r>
            <a:endParaRPr lang="zh-CN" altLang="en-US" sz="1400" b="1" dirty="0">
              <a:solidFill>
                <a:srgbClr val="000000">
                  <a:lumMod val="85000"/>
                  <a:lumOff val="15000"/>
                </a:srgbClr>
              </a:solidFill>
              <a:latin typeface="Segoe UI"/>
              <a:ea typeface="微软雅黑"/>
            </a:endParaRPr>
          </a:p>
        </p:txBody>
      </p:sp>
      <p:grpSp>
        <p:nvGrpSpPr>
          <p:cNvPr id="70" name="组 53">
            <a:extLst>
              <a:ext uri="{FF2B5EF4-FFF2-40B4-BE49-F238E27FC236}">
                <a16:creationId xmlns:a16="http://schemas.microsoft.com/office/drawing/2014/main" id="{9081C3C8-B2D9-A34D-8B66-02EF1001ECF1}"/>
              </a:ext>
            </a:extLst>
          </p:cNvPr>
          <p:cNvGrpSpPr/>
          <p:nvPr/>
        </p:nvGrpSpPr>
        <p:grpSpPr>
          <a:xfrm>
            <a:off x="4578773" y="1192213"/>
            <a:ext cx="2895600" cy="1562100"/>
            <a:chOff x="558800" y="977900"/>
            <a:chExt cx="2895600" cy="1562100"/>
          </a:xfrm>
        </p:grpSpPr>
        <p:sp>
          <p:nvSpPr>
            <p:cNvPr id="71" name="矩形 54">
              <a:extLst>
                <a:ext uri="{FF2B5EF4-FFF2-40B4-BE49-F238E27FC236}">
                  <a16:creationId xmlns:a16="http://schemas.microsoft.com/office/drawing/2014/main" id="{B23E4BE2-8E5D-FE4D-A112-207EB053028E}"/>
                </a:ext>
              </a:extLst>
            </p:cNvPr>
            <p:cNvSpPr/>
            <p:nvPr/>
          </p:nvSpPr>
          <p:spPr>
            <a:xfrm>
              <a:off x="558800" y="977900"/>
              <a:ext cx="2895600" cy="1562100"/>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FFFFFF"/>
                </a:solidFill>
              </a:endParaRPr>
            </a:p>
          </p:txBody>
        </p:sp>
        <p:sp>
          <p:nvSpPr>
            <p:cNvPr id="73" name="矩形 56">
              <a:extLst>
                <a:ext uri="{FF2B5EF4-FFF2-40B4-BE49-F238E27FC236}">
                  <a16:creationId xmlns:a16="http://schemas.microsoft.com/office/drawing/2014/main" id="{30989220-00E3-4144-A89F-15A8A0B1E242}"/>
                </a:ext>
              </a:extLst>
            </p:cNvPr>
            <p:cNvSpPr/>
            <p:nvPr/>
          </p:nvSpPr>
          <p:spPr>
            <a:xfrm>
              <a:off x="749830" y="1184250"/>
              <a:ext cx="657039" cy="307777"/>
            </a:xfrm>
            <a:prstGeom prst="rect">
              <a:avLst/>
            </a:prstGeom>
          </p:spPr>
          <p:txBody>
            <a:bodyPr wrap="none">
              <a:spAutoFit/>
            </a:bodyPr>
            <a:lstStyle/>
            <a:p>
              <a:r>
                <a:rPr lang="en-US" altLang="zh-CN" sz="1400" b="1" dirty="0">
                  <a:solidFill>
                    <a:srgbClr val="000000">
                      <a:lumMod val="85000"/>
                      <a:lumOff val="15000"/>
                    </a:srgbClr>
                  </a:solidFill>
                  <a:latin typeface="Segoe UI"/>
                  <a:ea typeface="微软雅黑"/>
                </a:rPr>
                <a:t>MACD</a:t>
              </a:r>
              <a:endParaRPr lang="zh-CN" altLang="en-US" sz="1400" b="1" dirty="0">
                <a:solidFill>
                  <a:srgbClr val="000000">
                    <a:lumMod val="85000"/>
                    <a:lumOff val="15000"/>
                  </a:srgbClr>
                </a:solidFill>
                <a:latin typeface="Segoe UI"/>
                <a:ea typeface="微软雅黑"/>
              </a:endParaRPr>
            </a:p>
          </p:txBody>
        </p:sp>
      </p:grpSp>
      <p:sp>
        <p:nvSpPr>
          <p:cNvPr id="77" name="Text Placeholder 1">
            <a:extLst>
              <a:ext uri="{FF2B5EF4-FFF2-40B4-BE49-F238E27FC236}">
                <a16:creationId xmlns:a16="http://schemas.microsoft.com/office/drawing/2014/main" id="{C6716906-6515-0C47-992A-90943024916B}"/>
              </a:ext>
            </a:extLst>
          </p:cNvPr>
          <p:cNvSpPr txBox="1">
            <a:spLocks/>
          </p:cNvSpPr>
          <p:nvPr/>
        </p:nvSpPr>
        <p:spPr>
          <a:xfrm>
            <a:off x="830494" y="1665108"/>
            <a:ext cx="2776421" cy="561888"/>
          </a:xfrm>
          <a:prstGeom prst="rect">
            <a:avLst/>
          </a:prstGeom>
          <a:solidFill>
            <a:schemeClr val="bg1"/>
          </a:solidFill>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1400" b="1" kern="1200">
                <a:solidFill>
                  <a:schemeClr val="tx1"/>
                </a:solidFill>
                <a:latin typeface="Microsoft YaHei" charset="0"/>
                <a:ea typeface="Microsoft YaHei" charset="0"/>
                <a:cs typeface="Microsoft YaHei"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000" dirty="0"/>
              <a:t>AR1 : </a:t>
            </a:r>
            <a:r>
              <a:rPr lang="en-US" sz="1000" b="0" dirty="0"/>
              <a:t>Yt+1= </a:t>
            </a:r>
            <a:r>
              <a:rPr lang="en-US" sz="1000" b="0" dirty="0" err="1"/>
              <a:t>Yt</a:t>
            </a:r>
            <a:r>
              <a:rPr lang="en-US" sz="1000" b="0" dirty="0"/>
              <a:t> + [Open-Close]t + </a:t>
            </a:r>
          </a:p>
          <a:p>
            <a:r>
              <a:rPr lang="en-US" sz="1000" b="0" dirty="0"/>
              <a:t>[High-Low]t +Volume(t) + </a:t>
            </a:r>
            <a:r>
              <a:rPr lang="en-US" sz="1000" b="0" dirty="0">
                <a:solidFill>
                  <a:srgbClr val="FF0000"/>
                </a:solidFill>
              </a:rPr>
              <a:t>ADS(t)</a:t>
            </a:r>
          </a:p>
        </p:txBody>
      </p:sp>
      <p:sp>
        <p:nvSpPr>
          <p:cNvPr id="78" name="Rectangle 77">
            <a:extLst>
              <a:ext uri="{FF2B5EF4-FFF2-40B4-BE49-F238E27FC236}">
                <a16:creationId xmlns:a16="http://schemas.microsoft.com/office/drawing/2014/main" id="{E97E1F67-9AFC-B04D-91B5-9BF54435E8D5}"/>
              </a:ext>
            </a:extLst>
          </p:cNvPr>
          <p:cNvSpPr/>
          <p:nvPr/>
        </p:nvSpPr>
        <p:spPr>
          <a:xfrm>
            <a:off x="8536643" y="2036122"/>
            <a:ext cx="2762576" cy="272895"/>
          </a:xfrm>
          <a:prstGeom prst="rect">
            <a:avLst/>
          </a:prstGeom>
        </p:spPr>
        <p:txBody>
          <a:bodyPr wrap="square">
            <a:spAutoFit/>
          </a:bodyPr>
          <a:lstStyle/>
          <a:p>
            <a:pPr defTabSz="1219170">
              <a:lnSpc>
                <a:spcPct val="130000"/>
              </a:lnSpc>
              <a:defRPr/>
            </a:pPr>
            <a:r>
              <a:rPr lang="en-US" altLang="zh-CN" sz="1000" kern="0" dirty="0">
                <a:latin typeface="Microsoft YaHei" panose="020B0503020204020204" pitchFamily="34" charset="-122"/>
                <a:ea typeface="Microsoft YaHei" panose="020B0503020204020204" pitchFamily="34" charset="-122"/>
              </a:rPr>
              <a:t>y(t)=g(t)+s(t)+h(t)+epsilon</a:t>
            </a:r>
          </a:p>
        </p:txBody>
      </p:sp>
      <p:pic>
        <p:nvPicPr>
          <p:cNvPr id="79" name="Picture 78">
            <a:extLst>
              <a:ext uri="{FF2B5EF4-FFF2-40B4-BE49-F238E27FC236}">
                <a16:creationId xmlns:a16="http://schemas.microsoft.com/office/drawing/2014/main" id="{4239F6CD-576C-1F4F-8576-10841DA64002}"/>
              </a:ext>
            </a:extLst>
          </p:cNvPr>
          <p:cNvPicPr>
            <a:picLocks noChangeAspect="1"/>
          </p:cNvPicPr>
          <p:nvPr/>
        </p:nvPicPr>
        <p:blipFill>
          <a:blip r:embed="rId3"/>
          <a:stretch>
            <a:fillRect/>
          </a:stretch>
        </p:blipFill>
        <p:spPr>
          <a:xfrm>
            <a:off x="4844661" y="5039433"/>
            <a:ext cx="2257179" cy="307777"/>
          </a:xfrm>
          <a:prstGeom prst="rect">
            <a:avLst/>
          </a:prstGeom>
        </p:spPr>
      </p:pic>
      <p:sp>
        <p:nvSpPr>
          <p:cNvPr id="80" name="Rectangle 79">
            <a:extLst>
              <a:ext uri="{FF2B5EF4-FFF2-40B4-BE49-F238E27FC236}">
                <a16:creationId xmlns:a16="http://schemas.microsoft.com/office/drawing/2014/main" id="{F8C2E6A3-2104-9744-A330-FC432E57F203}"/>
              </a:ext>
            </a:extLst>
          </p:cNvPr>
          <p:cNvSpPr/>
          <p:nvPr/>
        </p:nvSpPr>
        <p:spPr>
          <a:xfrm>
            <a:off x="4896126" y="5493503"/>
            <a:ext cx="1269899" cy="246221"/>
          </a:xfrm>
          <a:prstGeom prst="rect">
            <a:avLst/>
          </a:prstGeom>
        </p:spPr>
        <p:txBody>
          <a:bodyPr wrap="none">
            <a:spAutoFit/>
          </a:bodyPr>
          <a:lstStyle/>
          <a:p>
            <a:r>
              <a:rPr lang="en-US" sz="1000" dirty="0">
                <a:latin typeface="Microsoft YaHei" panose="020B0503020204020204" pitchFamily="34" charset="-122"/>
                <a:ea typeface="Microsoft YaHei" panose="020B0503020204020204" pitchFamily="34" charset="-122"/>
              </a:rPr>
              <a:t>|</a:t>
            </a:r>
            <a:r>
              <a:rPr lang="en-US" sz="1000" dirty="0" err="1">
                <a:latin typeface="Microsoft YaHei" panose="020B0503020204020204" pitchFamily="34" charset="-122"/>
                <a:ea typeface="Microsoft YaHei" panose="020B0503020204020204" pitchFamily="34" charset="-122"/>
              </a:rPr>
              <a:t>yi</a:t>
            </a:r>
            <a:r>
              <a:rPr lang="en-US" sz="1000" dirty="0">
                <a:latin typeface="Microsoft YaHei" panose="020B0503020204020204" pitchFamily="34" charset="-122"/>
                <a:ea typeface="Microsoft YaHei" panose="020B0503020204020204" pitchFamily="34" charset="-122"/>
              </a:rPr>
              <a:t>−w∙</a:t>
            </a:r>
            <a:r>
              <a:rPr lang="el-GR" sz="1000" dirty="0" err="1">
                <a:latin typeface="Microsoft YaHei" panose="020B0503020204020204" pitchFamily="34" charset="-122"/>
                <a:ea typeface="Microsoft YaHei" panose="020B0503020204020204" pitchFamily="34" charset="-122"/>
              </a:rPr>
              <a:t>ϕ</a:t>
            </a:r>
            <a:r>
              <a:rPr lang="el-GR" sz="1000" dirty="0">
                <a:latin typeface="Microsoft YaHei" panose="020B0503020204020204" pitchFamily="34" charset="-122"/>
                <a:ea typeface="Microsoft YaHei" panose="020B0503020204020204" pitchFamily="34" charset="-122"/>
              </a:rPr>
              <a:t>(</a:t>
            </a:r>
            <a:r>
              <a:rPr lang="en-US" sz="1000" dirty="0">
                <a:latin typeface="Microsoft YaHei" panose="020B0503020204020204" pitchFamily="34" charset="-122"/>
                <a:ea typeface="Microsoft YaHei" panose="020B0503020204020204" pitchFamily="34" charset="-122"/>
              </a:rPr>
              <a:t>xi)−b| ≤ </a:t>
            </a:r>
            <a:r>
              <a:rPr lang="el-GR" sz="1000" dirty="0">
                <a:latin typeface="Microsoft YaHei" panose="020B0503020204020204" pitchFamily="34" charset="-122"/>
                <a:ea typeface="Microsoft YaHei" panose="020B0503020204020204" pitchFamily="34" charset="-122"/>
              </a:rPr>
              <a:t>ϵ</a:t>
            </a:r>
            <a:endParaRPr lang="en-US" sz="1000" dirty="0"/>
          </a:p>
        </p:txBody>
      </p:sp>
      <p:pic>
        <p:nvPicPr>
          <p:cNvPr id="81" name="Picture 80">
            <a:extLst>
              <a:ext uri="{FF2B5EF4-FFF2-40B4-BE49-F238E27FC236}">
                <a16:creationId xmlns:a16="http://schemas.microsoft.com/office/drawing/2014/main" id="{88478ADC-0F35-9445-9354-5F460995ECEB}"/>
              </a:ext>
            </a:extLst>
          </p:cNvPr>
          <p:cNvPicPr>
            <a:picLocks noChangeAspect="1"/>
          </p:cNvPicPr>
          <p:nvPr/>
        </p:nvPicPr>
        <p:blipFill>
          <a:blip r:embed="rId4"/>
          <a:stretch>
            <a:fillRect/>
          </a:stretch>
        </p:blipFill>
        <p:spPr>
          <a:xfrm>
            <a:off x="8483849" y="4947308"/>
            <a:ext cx="2732471" cy="516975"/>
          </a:xfrm>
          <a:prstGeom prst="rect">
            <a:avLst/>
          </a:prstGeom>
        </p:spPr>
      </p:pic>
      <p:pic>
        <p:nvPicPr>
          <p:cNvPr id="82" name="Picture 81">
            <a:extLst>
              <a:ext uri="{FF2B5EF4-FFF2-40B4-BE49-F238E27FC236}">
                <a16:creationId xmlns:a16="http://schemas.microsoft.com/office/drawing/2014/main" id="{685EBE3D-77AD-D44C-94CB-4463256E5D6B}"/>
              </a:ext>
            </a:extLst>
          </p:cNvPr>
          <p:cNvPicPr>
            <a:picLocks noChangeAspect="1"/>
          </p:cNvPicPr>
          <p:nvPr/>
        </p:nvPicPr>
        <p:blipFill>
          <a:blip r:embed="rId5"/>
          <a:stretch>
            <a:fillRect/>
          </a:stretch>
        </p:blipFill>
        <p:spPr>
          <a:xfrm>
            <a:off x="8499089" y="5479549"/>
            <a:ext cx="2588871" cy="481244"/>
          </a:xfrm>
          <a:prstGeom prst="rect">
            <a:avLst/>
          </a:prstGeom>
        </p:spPr>
      </p:pic>
      <p:sp>
        <p:nvSpPr>
          <p:cNvPr id="83" name="TextBox 82">
            <a:extLst>
              <a:ext uri="{FF2B5EF4-FFF2-40B4-BE49-F238E27FC236}">
                <a16:creationId xmlns:a16="http://schemas.microsoft.com/office/drawing/2014/main" id="{46D7073B-5888-2441-8D71-F850D2F51528}"/>
              </a:ext>
            </a:extLst>
          </p:cNvPr>
          <p:cNvSpPr txBox="1"/>
          <p:nvPr/>
        </p:nvSpPr>
        <p:spPr>
          <a:xfrm>
            <a:off x="835536" y="2226996"/>
            <a:ext cx="2791948" cy="472950"/>
          </a:xfrm>
          <a:prstGeom prst="rect">
            <a:avLst/>
          </a:prstGeom>
          <a:solidFill>
            <a:schemeClr val="bg1"/>
          </a:solidFill>
        </p:spPr>
        <p:txBody>
          <a:bodyPr wrap="square" rtlCol="0">
            <a:spAutoFit/>
          </a:bodyPr>
          <a:lstStyle/>
          <a:p>
            <a:pPr>
              <a:lnSpc>
                <a:spcPct val="130000"/>
              </a:lnSpc>
              <a:spcBef>
                <a:spcPts val="600"/>
              </a:spcBef>
            </a:pPr>
            <a:r>
              <a:rPr lang="en-US" sz="1000" b="1" kern="0" dirty="0">
                <a:latin typeface="微软雅黑" panose="020B0503020204020204" pitchFamily="34" charset="-122"/>
                <a:ea typeface="微软雅黑" panose="020B0503020204020204" pitchFamily="34" charset="-122"/>
                <a:cs typeface="+mn-ea"/>
                <a:sym typeface="+mn-lt"/>
              </a:rPr>
              <a:t>F-F</a:t>
            </a:r>
            <a:r>
              <a:rPr lang="en-US" sz="1000" kern="0" dirty="0">
                <a:latin typeface="微软雅黑" panose="020B0503020204020204" pitchFamily="34" charset="-122"/>
                <a:ea typeface="微软雅黑" panose="020B0503020204020204" pitchFamily="34" charset="-122"/>
                <a:cs typeface="+mn-ea"/>
                <a:sym typeface="+mn-lt"/>
              </a:rPr>
              <a:t> : Yt+1=Mkt-RF (t) + SMB(t) + HML (t) +ADS(t) + Percentage Change in Volume</a:t>
            </a:r>
          </a:p>
        </p:txBody>
      </p:sp>
      <p:sp>
        <p:nvSpPr>
          <p:cNvPr id="85" name="Rectangle 84">
            <a:extLst>
              <a:ext uri="{FF2B5EF4-FFF2-40B4-BE49-F238E27FC236}">
                <a16:creationId xmlns:a16="http://schemas.microsoft.com/office/drawing/2014/main" id="{A0BAAEF7-B526-7D4A-A019-9B5B5B78835F}"/>
              </a:ext>
            </a:extLst>
          </p:cNvPr>
          <p:cNvSpPr/>
          <p:nvPr/>
        </p:nvSpPr>
        <p:spPr>
          <a:xfrm>
            <a:off x="4749216" y="1992384"/>
            <a:ext cx="2675189" cy="400110"/>
          </a:xfrm>
          <a:prstGeom prst="rect">
            <a:avLst/>
          </a:prstGeom>
          <a:solidFill>
            <a:schemeClr val="bg1"/>
          </a:solidFill>
        </p:spPr>
        <p:txBody>
          <a:bodyPr wrap="square">
            <a:spAutoFit/>
          </a:bodyPr>
          <a:lstStyle/>
          <a:p>
            <a:r>
              <a:rPr lang="en-US" sz="1000" dirty="0">
                <a:latin typeface="Microsoft YaHei" panose="020B0503020204020204" pitchFamily="34" charset="-122"/>
                <a:ea typeface="Microsoft YaHei" panose="020B0503020204020204" pitchFamily="34" charset="-122"/>
              </a:rPr>
              <a:t>MACD=EMA_12-EMA_26</a:t>
            </a:r>
          </a:p>
          <a:p>
            <a:r>
              <a:rPr lang="en-US" sz="1000" dirty="0" err="1">
                <a:latin typeface="Microsoft YaHei" panose="020B0503020204020204" pitchFamily="34" charset="-122"/>
                <a:ea typeface="Microsoft YaHei" panose="020B0503020204020204" pitchFamily="34" charset="-122"/>
              </a:rPr>
              <a:t>Yt</a:t>
            </a:r>
            <a:r>
              <a:rPr lang="en-US" sz="1000" dirty="0">
                <a:latin typeface="Microsoft YaHei" panose="020B0503020204020204" pitchFamily="34" charset="-122"/>
                <a:ea typeface="Microsoft YaHei" panose="020B0503020204020204" pitchFamily="34" charset="-122"/>
              </a:rPr>
              <a:t>=beta_hat0+beta_hat1*</a:t>
            </a:r>
            <a:r>
              <a:rPr lang="en-US" sz="1000" dirty="0" err="1">
                <a:latin typeface="Microsoft YaHei" panose="020B0503020204020204" pitchFamily="34" charset="-122"/>
                <a:ea typeface="Microsoft YaHei" panose="020B0503020204020204" pitchFamily="34" charset="-122"/>
              </a:rPr>
              <a:t>MACD+ut_hat</a:t>
            </a:r>
            <a:endParaRPr lang="en-US" sz="1000" dirty="0">
              <a:latin typeface="Microsoft YaHei" panose="020B0503020204020204" pitchFamily="34" charset="-122"/>
              <a:ea typeface="Microsoft YaHei" panose="020B0503020204020204" pitchFamily="34" charset="-122"/>
            </a:endParaRPr>
          </a:p>
        </p:txBody>
      </p:sp>
      <p:sp>
        <p:nvSpPr>
          <p:cNvPr id="87" name="矩形 39">
            <a:extLst>
              <a:ext uri="{FF2B5EF4-FFF2-40B4-BE49-F238E27FC236}">
                <a16:creationId xmlns:a16="http://schemas.microsoft.com/office/drawing/2014/main" id="{24C6333A-07AF-AF4F-8738-0850538AD98E}"/>
              </a:ext>
            </a:extLst>
          </p:cNvPr>
          <p:cNvSpPr/>
          <p:nvPr/>
        </p:nvSpPr>
        <p:spPr>
          <a:xfrm>
            <a:off x="4353756" y="637190"/>
            <a:ext cx="3765579" cy="453394"/>
          </a:xfrm>
          <a:prstGeom prst="rect">
            <a:avLst/>
          </a:prstGeom>
        </p:spPr>
        <p:txBody>
          <a:bodyPr wrap="square">
            <a:spAutoFit/>
          </a:bodyPr>
          <a:lstStyle/>
          <a:p>
            <a:pPr algn="ctr">
              <a:lnSpc>
                <a:spcPct val="130000"/>
              </a:lnSpc>
            </a:pPr>
            <a:r>
              <a:rPr lang="en-US" altLang="zh-CN" sz="2000" b="1" dirty="0">
                <a:latin typeface="微软雅黑" charset="0"/>
                <a:ea typeface="微软雅黑" charset="0"/>
              </a:rPr>
              <a:t>Models for Price</a:t>
            </a:r>
            <a:endParaRPr lang="zh-CN" altLang="en-US" sz="2000" b="1" dirty="0">
              <a:latin typeface="微软雅黑" charset="0"/>
              <a:ea typeface="微软雅黑" charset="0"/>
            </a:endParaRPr>
          </a:p>
        </p:txBody>
      </p:sp>
      <p:sp>
        <p:nvSpPr>
          <p:cNvPr id="91" name="文本占位符 1">
            <a:extLst>
              <a:ext uri="{FF2B5EF4-FFF2-40B4-BE49-F238E27FC236}">
                <a16:creationId xmlns:a16="http://schemas.microsoft.com/office/drawing/2014/main" id="{538BAB48-1D3B-E54A-B653-648A174D9A44}"/>
              </a:ext>
            </a:extLst>
          </p:cNvPr>
          <p:cNvSpPr>
            <a:spLocks noGrp="1"/>
          </p:cNvSpPr>
          <p:nvPr>
            <p:ph type="body" sz="quarter" idx="10"/>
          </p:nvPr>
        </p:nvSpPr>
        <p:spPr>
          <a:xfrm>
            <a:off x="265304" y="220133"/>
            <a:ext cx="4123816" cy="389467"/>
          </a:xfrm>
        </p:spPr>
        <p:txBody>
          <a:bodyPr/>
          <a:lstStyle/>
          <a:p>
            <a:r>
              <a:rPr kumimoji="1" lang="en-US" altLang="zh-CN" dirty="0"/>
              <a:t>PART</a:t>
            </a:r>
            <a:r>
              <a:rPr kumimoji="1" lang="zh-CN" altLang="en-US" dirty="0"/>
              <a:t> </a:t>
            </a:r>
            <a:r>
              <a:rPr kumimoji="1" lang="en-US" altLang="zh-CN" dirty="0"/>
              <a:t>THREE</a:t>
            </a:r>
            <a:r>
              <a:rPr kumimoji="1" lang="zh-CN" altLang="en-US" dirty="0"/>
              <a:t> </a:t>
            </a:r>
            <a:r>
              <a:rPr kumimoji="1" lang="en-US" altLang="zh-CN" dirty="0"/>
              <a:t>Facebook Stock Price Analysis</a:t>
            </a:r>
            <a:endParaRPr kumimoji="1" lang="zh-CN" altLang="en-US" dirty="0"/>
          </a:p>
        </p:txBody>
      </p:sp>
    </p:spTree>
    <p:extLst>
      <p:ext uri="{BB962C8B-B14F-4D97-AF65-F5344CB8AC3E}">
        <p14:creationId xmlns:p14="http://schemas.microsoft.com/office/powerpoint/2010/main" val="1682085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5" name="图片 104"/>
          <p:cNvPicPr>
            <a:picLocks noChangeAspect="1"/>
          </p:cNvPicPr>
          <p:nvPr/>
        </p:nvPicPr>
        <p:blipFill rotWithShape="1">
          <a:blip r:embed="rId3"/>
          <a:srcRect l="68830" t="39363" r="20020" b="39553"/>
          <a:stretch/>
        </p:blipFill>
        <p:spPr>
          <a:xfrm>
            <a:off x="4828645" y="1368423"/>
            <a:ext cx="2534710" cy="2534710"/>
          </a:xfrm>
          <a:prstGeom prst="ellipse">
            <a:avLst/>
          </a:prstGeom>
        </p:spPr>
      </p:pic>
      <p:sp>
        <p:nvSpPr>
          <p:cNvPr id="109" name="矩形 108"/>
          <p:cNvSpPr/>
          <p:nvPr/>
        </p:nvSpPr>
        <p:spPr>
          <a:xfrm>
            <a:off x="4987893" y="4048983"/>
            <a:ext cx="2263761" cy="707886"/>
          </a:xfrm>
          <a:prstGeom prst="rect">
            <a:avLst/>
          </a:prstGeom>
        </p:spPr>
        <p:txBody>
          <a:bodyPr wrap="none">
            <a:spAutoFit/>
          </a:bodyPr>
          <a:lstStyle/>
          <a:p>
            <a:pPr algn="ctr"/>
            <a:r>
              <a:rPr lang="en-US" altLang="zh-CN" sz="4000" b="1" dirty="0">
                <a:solidFill>
                  <a:srgbClr val="000000"/>
                </a:solidFill>
                <a:latin typeface="Segoe UI"/>
              </a:rPr>
              <a:t>F-F &amp; AR1</a:t>
            </a:r>
            <a:endParaRPr lang="zh-CN" altLang="en-US" sz="4000" b="1" dirty="0">
              <a:solidFill>
                <a:srgbClr val="000000"/>
              </a:solidFill>
              <a:latin typeface="Segoe UI"/>
            </a:endParaRPr>
          </a:p>
        </p:txBody>
      </p:sp>
      <p:grpSp>
        <p:nvGrpSpPr>
          <p:cNvPr id="113" name="Group 11"/>
          <p:cNvGrpSpPr>
            <a:grpSpLocks noChangeAspect="1"/>
          </p:cNvGrpSpPr>
          <p:nvPr/>
        </p:nvGrpSpPr>
        <p:grpSpPr bwMode="auto">
          <a:xfrm>
            <a:off x="5649892" y="2386500"/>
            <a:ext cx="907982" cy="644666"/>
            <a:chOff x="1407" y="1098"/>
            <a:chExt cx="800" cy="568"/>
          </a:xfrm>
          <a:solidFill>
            <a:schemeClr val="tx1"/>
          </a:solidFill>
        </p:grpSpPr>
        <p:sp>
          <p:nvSpPr>
            <p:cNvPr id="114" name="Freeform 12"/>
            <p:cNvSpPr>
              <a:spLocks noEditPoints="1"/>
            </p:cNvSpPr>
            <p:nvPr/>
          </p:nvSpPr>
          <p:spPr bwMode="auto">
            <a:xfrm>
              <a:off x="1494" y="1098"/>
              <a:ext cx="626" cy="423"/>
            </a:xfrm>
            <a:custGeom>
              <a:avLst/>
              <a:gdLst>
                <a:gd name="T0" fmla="*/ 621 w 628"/>
                <a:gd name="T1" fmla="*/ 7 h 423"/>
                <a:gd name="T2" fmla="*/ 605 w 628"/>
                <a:gd name="T3" fmla="*/ 0 h 423"/>
                <a:gd name="T4" fmla="*/ 23 w 628"/>
                <a:gd name="T5" fmla="*/ 0 h 423"/>
                <a:gd name="T6" fmla="*/ 7 w 628"/>
                <a:gd name="T7" fmla="*/ 7 h 423"/>
                <a:gd name="T8" fmla="*/ 0 w 628"/>
                <a:gd name="T9" fmla="*/ 23 h 423"/>
                <a:gd name="T10" fmla="*/ 0 w 628"/>
                <a:gd name="T11" fmla="*/ 423 h 423"/>
                <a:gd name="T12" fmla="*/ 628 w 628"/>
                <a:gd name="T13" fmla="*/ 423 h 423"/>
                <a:gd name="T14" fmla="*/ 628 w 628"/>
                <a:gd name="T15" fmla="*/ 23 h 423"/>
                <a:gd name="T16" fmla="*/ 621 w 628"/>
                <a:gd name="T17" fmla="*/ 7 h 423"/>
                <a:gd name="T18" fmla="*/ 314 w 628"/>
                <a:gd name="T19" fmla="*/ 13 h 423"/>
                <a:gd name="T20" fmla="*/ 321 w 628"/>
                <a:gd name="T21" fmla="*/ 20 h 423"/>
                <a:gd name="T22" fmla="*/ 314 w 628"/>
                <a:gd name="T23" fmla="*/ 27 h 423"/>
                <a:gd name="T24" fmla="*/ 307 w 628"/>
                <a:gd name="T25" fmla="*/ 20 h 423"/>
                <a:gd name="T26" fmla="*/ 314 w 628"/>
                <a:gd name="T27" fmla="*/ 13 h 423"/>
                <a:gd name="T28" fmla="*/ 587 w 628"/>
                <a:gd name="T29" fmla="*/ 382 h 423"/>
                <a:gd name="T30" fmla="*/ 41 w 628"/>
                <a:gd name="T31" fmla="*/ 382 h 423"/>
                <a:gd name="T32" fmla="*/ 41 w 628"/>
                <a:gd name="T33" fmla="*/ 41 h 423"/>
                <a:gd name="T34" fmla="*/ 587 w 628"/>
                <a:gd name="T35" fmla="*/ 41 h 423"/>
                <a:gd name="T36" fmla="*/ 587 w 628"/>
                <a:gd name="T37" fmla="*/ 382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8" h="423">
                  <a:moveTo>
                    <a:pt x="621" y="7"/>
                  </a:moveTo>
                  <a:cubicBezTo>
                    <a:pt x="617" y="2"/>
                    <a:pt x="611" y="0"/>
                    <a:pt x="605" y="0"/>
                  </a:cubicBezTo>
                  <a:cubicBezTo>
                    <a:pt x="23" y="0"/>
                    <a:pt x="23" y="0"/>
                    <a:pt x="23" y="0"/>
                  </a:cubicBezTo>
                  <a:cubicBezTo>
                    <a:pt x="17" y="0"/>
                    <a:pt x="11" y="2"/>
                    <a:pt x="7" y="7"/>
                  </a:cubicBezTo>
                  <a:cubicBezTo>
                    <a:pt x="2" y="11"/>
                    <a:pt x="0" y="17"/>
                    <a:pt x="0" y="23"/>
                  </a:cubicBezTo>
                  <a:cubicBezTo>
                    <a:pt x="0" y="423"/>
                    <a:pt x="0" y="423"/>
                    <a:pt x="0" y="423"/>
                  </a:cubicBezTo>
                  <a:cubicBezTo>
                    <a:pt x="628" y="423"/>
                    <a:pt x="628" y="423"/>
                    <a:pt x="628" y="423"/>
                  </a:cubicBezTo>
                  <a:cubicBezTo>
                    <a:pt x="628" y="23"/>
                    <a:pt x="628" y="23"/>
                    <a:pt x="628" y="23"/>
                  </a:cubicBezTo>
                  <a:cubicBezTo>
                    <a:pt x="628" y="17"/>
                    <a:pt x="626" y="11"/>
                    <a:pt x="621" y="7"/>
                  </a:cubicBezTo>
                  <a:close/>
                  <a:moveTo>
                    <a:pt x="314" y="13"/>
                  </a:moveTo>
                  <a:cubicBezTo>
                    <a:pt x="318" y="13"/>
                    <a:pt x="321" y="16"/>
                    <a:pt x="321" y="20"/>
                  </a:cubicBezTo>
                  <a:cubicBezTo>
                    <a:pt x="321" y="24"/>
                    <a:pt x="318" y="27"/>
                    <a:pt x="314" y="27"/>
                  </a:cubicBezTo>
                  <a:cubicBezTo>
                    <a:pt x="310" y="27"/>
                    <a:pt x="307" y="24"/>
                    <a:pt x="307" y="20"/>
                  </a:cubicBezTo>
                  <a:cubicBezTo>
                    <a:pt x="307" y="16"/>
                    <a:pt x="310" y="13"/>
                    <a:pt x="314" y="13"/>
                  </a:cubicBezTo>
                  <a:close/>
                  <a:moveTo>
                    <a:pt x="587" y="382"/>
                  </a:moveTo>
                  <a:cubicBezTo>
                    <a:pt x="41" y="382"/>
                    <a:pt x="41" y="382"/>
                    <a:pt x="41" y="382"/>
                  </a:cubicBezTo>
                  <a:cubicBezTo>
                    <a:pt x="41" y="41"/>
                    <a:pt x="41" y="41"/>
                    <a:pt x="41" y="41"/>
                  </a:cubicBezTo>
                  <a:cubicBezTo>
                    <a:pt x="587" y="41"/>
                    <a:pt x="587" y="41"/>
                    <a:pt x="587" y="41"/>
                  </a:cubicBezTo>
                  <a:lnTo>
                    <a:pt x="587" y="3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prstClr val="white"/>
                </a:solidFill>
                <a:latin typeface="Segoe UI"/>
                <a:ea typeface="微软雅黑"/>
              </a:endParaRPr>
            </a:p>
          </p:txBody>
        </p:sp>
        <p:sp>
          <p:nvSpPr>
            <p:cNvPr id="115" name="Freeform 13"/>
            <p:cNvSpPr>
              <a:spLocks noEditPoints="1"/>
            </p:cNvSpPr>
            <p:nvPr/>
          </p:nvSpPr>
          <p:spPr bwMode="auto">
            <a:xfrm>
              <a:off x="1407" y="1538"/>
              <a:ext cx="800" cy="97"/>
            </a:xfrm>
            <a:custGeom>
              <a:avLst/>
              <a:gdLst>
                <a:gd name="T0" fmla="*/ 87 w 802"/>
                <a:gd name="T1" fmla="*/ 0 h 97"/>
                <a:gd name="T2" fmla="*/ 4 w 802"/>
                <a:gd name="T3" fmla="*/ 83 h 97"/>
                <a:gd name="T4" fmla="*/ 2 w 802"/>
                <a:gd name="T5" fmla="*/ 92 h 97"/>
                <a:gd name="T6" fmla="*/ 10 w 802"/>
                <a:gd name="T7" fmla="*/ 97 h 97"/>
                <a:gd name="T8" fmla="*/ 792 w 802"/>
                <a:gd name="T9" fmla="*/ 97 h 97"/>
                <a:gd name="T10" fmla="*/ 800 w 802"/>
                <a:gd name="T11" fmla="*/ 92 h 97"/>
                <a:gd name="T12" fmla="*/ 798 w 802"/>
                <a:gd name="T13" fmla="*/ 83 h 97"/>
                <a:gd name="T14" fmla="*/ 715 w 802"/>
                <a:gd name="T15" fmla="*/ 0 h 97"/>
                <a:gd name="T16" fmla="*/ 87 w 802"/>
                <a:gd name="T17" fmla="*/ 0 h 97"/>
                <a:gd name="T18" fmla="*/ 711 w 802"/>
                <a:gd name="T19" fmla="*/ 47 h 97"/>
                <a:gd name="T20" fmla="*/ 712 w 802"/>
                <a:gd name="T21" fmla="*/ 54 h 97"/>
                <a:gd name="T22" fmla="*/ 706 w 802"/>
                <a:gd name="T23" fmla="*/ 58 h 97"/>
                <a:gd name="T24" fmla="*/ 484 w 802"/>
                <a:gd name="T25" fmla="*/ 58 h 97"/>
                <a:gd name="T26" fmla="*/ 485 w 802"/>
                <a:gd name="T27" fmla="*/ 64 h 97"/>
                <a:gd name="T28" fmla="*/ 484 w 802"/>
                <a:gd name="T29" fmla="*/ 67 h 97"/>
                <a:gd name="T30" fmla="*/ 481 w 802"/>
                <a:gd name="T31" fmla="*/ 69 h 97"/>
                <a:gd name="T32" fmla="*/ 321 w 802"/>
                <a:gd name="T33" fmla="*/ 69 h 97"/>
                <a:gd name="T34" fmla="*/ 318 w 802"/>
                <a:gd name="T35" fmla="*/ 67 h 97"/>
                <a:gd name="T36" fmla="*/ 317 w 802"/>
                <a:gd name="T37" fmla="*/ 64 h 97"/>
                <a:gd name="T38" fmla="*/ 318 w 802"/>
                <a:gd name="T39" fmla="*/ 58 h 97"/>
                <a:gd name="T40" fmla="*/ 96 w 802"/>
                <a:gd name="T41" fmla="*/ 58 h 97"/>
                <a:gd name="T42" fmla="*/ 90 w 802"/>
                <a:gd name="T43" fmla="*/ 54 h 97"/>
                <a:gd name="T44" fmla="*/ 91 w 802"/>
                <a:gd name="T45" fmla="*/ 47 h 97"/>
                <a:gd name="T46" fmla="*/ 113 w 802"/>
                <a:gd name="T47" fmla="*/ 20 h 97"/>
                <a:gd name="T48" fmla="*/ 689 w 802"/>
                <a:gd name="T49" fmla="*/ 20 h 97"/>
                <a:gd name="T50" fmla="*/ 711 w 802"/>
                <a:gd name="T51" fmla="*/ 4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02" h="97">
                  <a:moveTo>
                    <a:pt x="87" y="0"/>
                  </a:moveTo>
                  <a:cubicBezTo>
                    <a:pt x="4" y="83"/>
                    <a:pt x="4" y="83"/>
                    <a:pt x="4" y="83"/>
                  </a:cubicBezTo>
                  <a:cubicBezTo>
                    <a:pt x="1" y="85"/>
                    <a:pt x="0" y="89"/>
                    <a:pt x="2" y="92"/>
                  </a:cubicBezTo>
                  <a:cubicBezTo>
                    <a:pt x="3" y="95"/>
                    <a:pt x="6" y="97"/>
                    <a:pt x="10" y="97"/>
                  </a:cubicBezTo>
                  <a:cubicBezTo>
                    <a:pt x="792" y="97"/>
                    <a:pt x="792" y="97"/>
                    <a:pt x="792" y="97"/>
                  </a:cubicBezTo>
                  <a:cubicBezTo>
                    <a:pt x="796" y="97"/>
                    <a:pt x="799" y="95"/>
                    <a:pt x="800" y="92"/>
                  </a:cubicBezTo>
                  <a:cubicBezTo>
                    <a:pt x="802" y="89"/>
                    <a:pt x="801" y="85"/>
                    <a:pt x="798" y="83"/>
                  </a:cubicBezTo>
                  <a:cubicBezTo>
                    <a:pt x="715" y="0"/>
                    <a:pt x="715" y="0"/>
                    <a:pt x="715" y="0"/>
                  </a:cubicBezTo>
                  <a:lnTo>
                    <a:pt x="87" y="0"/>
                  </a:lnTo>
                  <a:close/>
                  <a:moveTo>
                    <a:pt x="711" y="47"/>
                  </a:moveTo>
                  <a:cubicBezTo>
                    <a:pt x="713" y="49"/>
                    <a:pt x="713" y="51"/>
                    <a:pt x="712" y="54"/>
                  </a:cubicBezTo>
                  <a:cubicBezTo>
                    <a:pt x="711" y="56"/>
                    <a:pt x="709" y="58"/>
                    <a:pt x="706" y="58"/>
                  </a:cubicBezTo>
                  <a:cubicBezTo>
                    <a:pt x="484" y="58"/>
                    <a:pt x="484" y="58"/>
                    <a:pt x="484" y="58"/>
                  </a:cubicBezTo>
                  <a:cubicBezTo>
                    <a:pt x="485" y="64"/>
                    <a:pt x="485" y="64"/>
                    <a:pt x="485" y="64"/>
                  </a:cubicBezTo>
                  <a:cubicBezTo>
                    <a:pt x="485" y="65"/>
                    <a:pt x="485" y="66"/>
                    <a:pt x="484" y="67"/>
                  </a:cubicBezTo>
                  <a:cubicBezTo>
                    <a:pt x="483" y="68"/>
                    <a:pt x="482" y="69"/>
                    <a:pt x="481" y="69"/>
                  </a:cubicBezTo>
                  <a:cubicBezTo>
                    <a:pt x="321" y="69"/>
                    <a:pt x="321" y="69"/>
                    <a:pt x="321" y="69"/>
                  </a:cubicBezTo>
                  <a:cubicBezTo>
                    <a:pt x="320" y="69"/>
                    <a:pt x="319" y="68"/>
                    <a:pt x="318" y="67"/>
                  </a:cubicBezTo>
                  <a:cubicBezTo>
                    <a:pt x="317" y="66"/>
                    <a:pt x="317" y="65"/>
                    <a:pt x="317" y="64"/>
                  </a:cubicBezTo>
                  <a:cubicBezTo>
                    <a:pt x="318" y="58"/>
                    <a:pt x="318" y="58"/>
                    <a:pt x="318" y="58"/>
                  </a:cubicBezTo>
                  <a:cubicBezTo>
                    <a:pt x="96" y="58"/>
                    <a:pt x="96" y="58"/>
                    <a:pt x="96" y="58"/>
                  </a:cubicBezTo>
                  <a:cubicBezTo>
                    <a:pt x="93" y="58"/>
                    <a:pt x="91" y="56"/>
                    <a:pt x="90" y="54"/>
                  </a:cubicBezTo>
                  <a:cubicBezTo>
                    <a:pt x="89" y="51"/>
                    <a:pt x="89" y="49"/>
                    <a:pt x="91" y="47"/>
                  </a:cubicBezTo>
                  <a:cubicBezTo>
                    <a:pt x="113" y="20"/>
                    <a:pt x="113" y="20"/>
                    <a:pt x="113" y="20"/>
                  </a:cubicBezTo>
                  <a:cubicBezTo>
                    <a:pt x="689" y="20"/>
                    <a:pt x="689" y="20"/>
                    <a:pt x="689" y="20"/>
                  </a:cubicBezTo>
                  <a:lnTo>
                    <a:pt x="711"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prstClr val="white"/>
                </a:solidFill>
                <a:latin typeface="Segoe UI"/>
                <a:ea typeface="微软雅黑"/>
              </a:endParaRPr>
            </a:p>
          </p:txBody>
        </p:sp>
        <p:sp>
          <p:nvSpPr>
            <p:cNvPr id="116" name="Freeform 14"/>
            <p:cNvSpPr>
              <a:spLocks noEditPoints="1"/>
            </p:cNvSpPr>
            <p:nvPr/>
          </p:nvSpPr>
          <p:spPr bwMode="auto">
            <a:xfrm>
              <a:off x="1408" y="1637"/>
              <a:ext cx="798" cy="29"/>
            </a:xfrm>
            <a:custGeom>
              <a:avLst/>
              <a:gdLst>
                <a:gd name="T0" fmla="*/ 791 w 800"/>
                <a:gd name="T1" fmla="*/ 3 h 29"/>
                <a:gd name="T2" fmla="*/ 469 w 800"/>
                <a:gd name="T3" fmla="*/ 3 h 29"/>
                <a:gd name="T4" fmla="*/ 468 w 800"/>
                <a:gd name="T5" fmla="*/ 6 h 29"/>
                <a:gd name="T6" fmla="*/ 461 w 800"/>
                <a:gd name="T7" fmla="*/ 9 h 29"/>
                <a:gd name="T8" fmla="*/ 339 w 800"/>
                <a:gd name="T9" fmla="*/ 9 h 29"/>
                <a:gd name="T10" fmla="*/ 332 w 800"/>
                <a:gd name="T11" fmla="*/ 6 h 29"/>
                <a:gd name="T12" fmla="*/ 331 w 800"/>
                <a:gd name="T13" fmla="*/ 3 h 29"/>
                <a:gd name="T14" fmla="*/ 9 w 800"/>
                <a:gd name="T15" fmla="*/ 3 h 29"/>
                <a:gd name="T16" fmla="*/ 0 w 800"/>
                <a:gd name="T17" fmla="*/ 0 h 29"/>
                <a:gd name="T18" fmla="*/ 0 w 800"/>
                <a:gd name="T19" fmla="*/ 9 h 29"/>
                <a:gd name="T20" fmla="*/ 6 w 800"/>
                <a:gd name="T21" fmla="*/ 23 h 29"/>
                <a:gd name="T22" fmla="*/ 21 w 800"/>
                <a:gd name="T23" fmla="*/ 29 h 29"/>
                <a:gd name="T24" fmla="*/ 779 w 800"/>
                <a:gd name="T25" fmla="*/ 29 h 29"/>
                <a:gd name="T26" fmla="*/ 794 w 800"/>
                <a:gd name="T27" fmla="*/ 23 h 29"/>
                <a:gd name="T28" fmla="*/ 800 w 800"/>
                <a:gd name="T29" fmla="*/ 9 h 29"/>
                <a:gd name="T30" fmla="*/ 800 w 800"/>
                <a:gd name="T31" fmla="*/ 0 h 29"/>
                <a:gd name="T32" fmla="*/ 791 w 800"/>
                <a:gd name="T33" fmla="*/ 3 h 29"/>
                <a:gd name="T34" fmla="*/ 72 w 800"/>
                <a:gd name="T35" fmla="*/ 21 h 29"/>
                <a:gd name="T36" fmla="*/ 68 w 800"/>
                <a:gd name="T37" fmla="*/ 16 h 29"/>
                <a:gd name="T38" fmla="*/ 72 w 800"/>
                <a:gd name="T39" fmla="*/ 12 h 29"/>
                <a:gd name="T40" fmla="*/ 77 w 800"/>
                <a:gd name="T41" fmla="*/ 16 h 29"/>
                <a:gd name="T42" fmla="*/ 72 w 800"/>
                <a:gd name="T43" fmla="*/ 21 h 29"/>
                <a:gd name="T44" fmla="*/ 94 w 800"/>
                <a:gd name="T45" fmla="*/ 21 h 29"/>
                <a:gd name="T46" fmla="*/ 89 w 800"/>
                <a:gd name="T47" fmla="*/ 16 h 29"/>
                <a:gd name="T48" fmla="*/ 94 w 800"/>
                <a:gd name="T49" fmla="*/ 12 h 29"/>
                <a:gd name="T50" fmla="*/ 98 w 800"/>
                <a:gd name="T51" fmla="*/ 16 h 29"/>
                <a:gd name="T52" fmla="*/ 94 w 800"/>
                <a:gd name="T53" fmla="*/ 21 h 29"/>
                <a:gd name="T54" fmla="*/ 115 w 800"/>
                <a:gd name="T55" fmla="*/ 21 h 29"/>
                <a:gd name="T56" fmla="*/ 111 w 800"/>
                <a:gd name="T57" fmla="*/ 16 h 29"/>
                <a:gd name="T58" fmla="*/ 115 w 800"/>
                <a:gd name="T59" fmla="*/ 12 h 29"/>
                <a:gd name="T60" fmla="*/ 120 w 800"/>
                <a:gd name="T61" fmla="*/ 16 h 29"/>
                <a:gd name="T62" fmla="*/ 115 w 800"/>
                <a:gd name="T63"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0" h="29">
                  <a:moveTo>
                    <a:pt x="791" y="3"/>
                  </a:moveTo>
                  <a:cubicBezTo>
                    <a:pt x="469" y="3"/>
                    <a:pt x="469" y="3"/>
                    <a:pt x="469" y="3"/>
                  </a:cubicBezTo>
                  <a:cubicBezTo>
                    <a:pt x="469" y="4"/>
                    <a:pt x="468" y="5"/>
                    <a:pt x="468" y="6"/>
                  </a:cubicBezTo>
                  <a:cubicBezTo>
                    <a:pt x="466" y="8"/>
                    <a:pt x="463" y="9"/>
                    <a:pt x="461" y="9"/>
                  </a:cubicBezTo>
                  <a:cubicBezTo>
                    <a:pt x="339" y="9"/>
                    <a:pt x="339" y="9"/>
                    <a:pt x="339" y="9"/>
                  </a:cubicBezTo>
                  <a:cubicBezTo>
                    <a:pt x="337" y="9"/>
                    <a:pt x="334" y="8"/>
                    <a:pt x="332" y="6"/>
                  </a:cubicBezTo>
                  <a:cubicBezTo>
                    <a:pt x="332" y="5"/>
                    <a:pt x="331" y="4"/>
                    <a:pt x="331" y="3"/>
                  </a:cubicBezTo>
                  <a:cubicBezTo>
                    <a:pt x="9" y="3"/>
                    <a:pt x="9" y="3"/>
                    <a:pt x="9" y="3"/>
                  </a:cubicBezTo>
                  <a:cubicBezTo>
                    <a:pt x="5" y="3"/>
                    <a:pt x="2" y="2"/>
                    <a:pt x="0" y="0"/>
                  </a:cubicBezTo>
                  <a:cubicBezTo>
                    <a:pt x="0" y="9"/>
                    <a:pt x="0" y="9"/>
                    <a:pt x="0" y="9"/>
                  </a:cubicBezTo>
                  <a:cubicBezTo>
                    <a:pt x="0" y="14"/>
                    <a:pt x="2" y="19"/>
                    <a:pt x="6" y="23"/>
                  </a:cubicBezTo>
                  <a:cubicBezTo>
                    <a:pt x="10" y="27"/>
                    <a:pt x="15" y="29"/>
                    <a:pt x="21" y="29"/>
                  </a:cubicBezTo>
                  <a:cubicBezTo>
                    <a:pt x="779" y="29"/>
                    <a:pt x="779" y="29"/>
                    <a:pt x="779" y="29"/>
                  </a:cubicBezTo>
                  <a:cubicBezTo>
                    <a:pt x="785" y="29"/>
                    <a:pt x="790" y="27"/>
                    <a:pt x="794" y="23"/>
                  </a:cubicBezTo>
                  <a:cubicBezTo>
                    <a:pt x="798" y="19"/>
                    <a:pt x="800" y="14"/>
                    <a:pt x="800" y="9"/>
                  </a:cubicBezTo>
                  <a:cubicBezTo>
                    <a:pt x="800" y="0"/>
                    <a:pt x="800" y="0"/>
                    <a:pt x="800" y="0"/>
                  </a:cubicBezTo>
                  <a:cubicBezTo>
                    <a:pt x="798" y="2"/>
                    <a:pt x="795" y="3"/>
                    <a:pt x="791" y="3"/>
                  </a:cubicBezTo>
                  <a:close/>
                  <a:moveTo>
                    <a:pt x="72" y="21"/>
                  </a:moveTo>
                  <a:cubicBezTo>
                    <a:pt x="70" y="21"/>
                    <a:pt x="68" y="19"/>
                    <a:pt x="68" y="16"/>
                  </a:cubicBezTo>
                  <a:cubicBezTo>
                    <a:pt x="68" y="14"/>
                    <a:pt x="70" y="12"/>
                    <a:pt x="72" y="12"/>
                  </a:cubicBezTo>
                  <a:cubicBezTo>
                    <a:pt x="75" y="12"/>
                    <a:pt x="77" y="14"/>
                    <a:pt x="77" y="16"/>
                  </a:cubicBezTo>
                  <a:cubicBezTo>
                    <a:pt x="77" y="19"/>
                    <a:pt x="75" y="21"/>
                    <a:pt x="72" y="21"/>
                  </a:cubicBezTo>
                  <a:close/>
                  <a:moveTo>
                    <a:pt x="94" y="21"/>
                  </a:moveTo>
                  <a:cubicBezTo>
                    <a:pt x="91" y="21"/>
                    <a:pt x="89" y="19"/>
                    <a:pt x="89" y="16"/>
                  </a:cubicBezTo>
                  <a:cubicBezTo>
                    <a:pt x="89" y="14"/>
                    <a:pt x="91" y="12"/>
                    <a:pt x="94" y="12"/>
                  </a:cubicBezTo>
                  <a:cubicBezTo>
                    <a:pt x="96" y="12"/>
                    <a:pt x="98" y="14"/>
                    <a:pt x="98" y="16"/>
                  </a:cubicBezTo>
                  <a:cubicBezTo>
                    <a:pt x="98" y="19"/>
                    <a:pt x="96" y="21"/>
                    <a:pt x="94" y="21"/>
                  </a:cubicBezTo>
                  <a:close/>
                  <a:moveTo>
                    <a:pt x="115" y="21"/>
                  </a:moveTo>
                  <a:cubicBezTo>
                    <a:pt x="113" y="21"/>
                    <a:pt x="111" y="19"/>
                    <a:pt x="111" y="16"/>
                  </a:cubicBezTo>
                  <a:cubicBezTo>
                    <a:pt x="111" y="14"/>
                    <a:pt x="113" y="12"/>
                    <a:pt x="115" y="12"/>
                  </a:cubicBezTo>
                  <a:cubicBezTo>
                    <a:pt x="118" y="12"/>
                    <a:pt x="120" y="14"/>
                    <a:pt x="120" y="16"/>
                  </a:cubicBezTo>
                  <a:cubicBezTo>
                    <a:pt x="120" y="19"/>
                    <a:pt x="118" y="21"/>
                    <a:pt x="115"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prstClr val="white"/>
                </a:solidFill>
                <a:latin typeface="Segoe UI"/>
                <a:ea typeface="微软雅黑"/>
              </a:endParaRPr>
            </a:p>
          </p:txBody>
        </p:sp>
        <p:sp>
          <p:nvSpPr>
            <p:cNvPr id="117" name="Freeform 15"/>
            <p:cNvSpPr>
              <a:spLocks/>
            </p:cNvSpPr>
            <p:nvPr/>
          </p:nvSpPr>
          <p:spPr bwMode="auto">
            <a:xfrm>
              <a:off x="1624" y="1386"/>
              <a:ext cx="48" cy="56"/>
            </a:xfrm>
            <a:custGeom>
              <a:avLst/>
              <a:gdLst>
                <a:gd name="T0" fmla="*/ 48 w 48"/>
                <a:gd name="T1" fmla="*/ 56 h 56"/>
                <a:gd name="T2" fmla="*/ 0 w 48"/>
                <a:gd name="T3" fmla="*/ 56 h 56"/>
                <a:gd name="T4" fmla="*/ 0 w 48"/>
                <a:gd name="T5" fmla="*/ 5 h 56"/>
                <a:gd name="T6" fmla="*/ 2 w 48"/>
                <a:gd name="T7" fmla="*/ 2 h 56"/>
                <a:gd name="T8" fmla="*/ 5 w 48"/>
                <a:gd name="T9" fmla="*/ 0 h 56"/>
                <a:gd name="T10" fmla="*/ 43 w 48"/>
                <a:gd name="T11" fmla="*/ 0 h 56"/>
                <a:gd name="T12" fmla="*/ 47 w 48"/>
                <a:gd name="T13" fmla="*/ 2 h 56"/>
                <a:gd name="T14" fmla="*/ 48 w 48"/>
                <a:gd name="T15" fmla="*/ 5 h 56"/>
                <a:gd name="T16" fmla="*/ 48 w 48"/>
                <a:gd name="T1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56">
                  <a:moveTo>
                    <a:pt x="48" y="56"/>
                  </a:moveTo>
                  <a:cubicBezTo>
                    <a:pt x="0" y="56"/>
                    <a:pt x="0" y="56"/>
                    <a:pt x="0" y="56"/>
                  </a:cubicBezTo>
                  <a:cubicBezTo>
                    <a:pt x="0" y="5"/>
                    <a:pt x="0" y="5"/>
                    <a:pt x="0" y="5"/>
                  </a:cubicBezTo>
                  <a:cubicBezTo>
                    <a:pt x="0" y="4"/>
                    <a:pt x="1" y="3"/>
                    <a:pt x="2" y="2"/>
                  </a:cubicBezTo>
                  <a:cubicBezTo>
                    <a:pt x="3" y="1"/>
                    <a:pt x="4" y="0"/>
                    <a:pt x="5" y="0"/>
                  </a:cubicBezTo>
                  <a:cubicBezTo>
                    <a:pt x="43" y="0"/>
                    <a:pt x="43" y="0"/>
                    <a:pt x="43" y="0"/>
                  </a:cubicBezTo>
                  <a:cubicBezTo>
                    <a:pt x="44" y="0"/>
                    <a:pt x="46" y="1"/>
                    <a:pt x="47" y="2"/>
                  </a:cubicBezTo>
                  <a:cubicBezTo>
                    <a:pt x="48" y="3"/>
                    <a:pt x="48" y="4"/>
                    <a:pt x="48" y="5"/>
                  </a:cubicBezTo>
                  <a:cubicBezTo>
                    <a:pt x="48" y="56"/>
                    <a:pt x="48" y="56"/>
                    <a:pt x="48"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prstClr val="white"/>
                </a:solidFill>
                <a:latin typeface="Segoe UI"/>
                <a:ea typeface="微软雅黑"/>
              </a:endParaRPr>
            </a:p>
          </p:txBody>
        </p:sp>
        <p:sp>
          <p:nvSpPr>
            <p:cNvPr id="118" name="Freeform 16"/>
            <p:cNvSpPr>
              <a:spLocks/>
            </p:cNvSpPr>
            <p:nvPr/>
          </p:nvSpPr>
          <p:spPr bwMode="auto">
            <a:xfrm>
              <a:off x="1723" y="1314"/>
              <a:ext cx="47" cy="128"/>
            </a:xfrm>
            <a:custGeom>
              <a:avLst/>
              <a:gdLst>
                <a:gd name="T0" fmla="*/ 47 w 47"/>
                <a:gd name="T1" fmla="*/ 128 h 128"/>
                <a:gd name="T2" fmla="*/ 0 w 47"/>
                <a:gd name="T3" fmla="*/ 128 h 128"/>
                <a:gd name="T4" fmla="*/ 0 w 47"/>
                <a:gd name="T5" fmla="*/ 5 h 128"/>
                <a:gd name="T6" fmla="*/ 1 w 47"/>
                <a:gd name="T7" fmla="*/ 2 h 128"/>
                <a:gd name="T8" fmla="*/ 5 w 47"/>
                <a:gd name="T9" fmla="*/ 0 h 128"/>
                <a:gd name="T10" fmla="*/ 42 w 47"/>
                <a:gd name="T11" fmla="*/ 0 h 128"/>
                <a:gd name="T12" fmla="*/ 46 w 47"/>
                <a:gd name="T13" fmla="*/ 2 h 128"/>
                <a:gd name="T14" fmla="*/ 47 w 47"/>
                <a:gd name="T15" fmla="*/ 5 h 128"/>
                <a:gd name="T16" fmla="*/ 47 w 47"/>
                <a:gd name="T17"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128">
                  <a:moveTo>
                    <a:pt x="47" y="128"/>
                  </a:moveTo>
                  <a:cubicBezTo>
                    <a:pt x="0" y="128"/>
                    <a:pt x="0" y="128"/>
                    <a:pt x="0" y="128"/>
                  </a:cubicBezTo>
                  <a:cubicBezTo>
                    <a:pt x="0" y="5"/>
                    <a:pt x="0" y="5"/>
                    <a:pt x="0" y="5"/>
                  </a:cubicBezTo>
                  <a:cubicBezTo>
                    <a:pt x="0" y="4"/>
                    <a:pt x="0" y="3"/>
                    <a:pt x="1" y="2"/>
                  </a:cubicBezTo>
                  <a:cubicBezTo>
                    <a:pt x="2" y="1"/>
                    <a:pt x="3" y="0"/>
                    <a:pt x="5" y="0"/>
                  </a:cubicBezTo>
                  <a:cubicBezTo>
                    <a:pt x="42" y="0"/>
                    <a:pt x="42" y="0"/>
                    <a:pt x="42" y="0"/>
                  </a:cubicBezTo>
                  <a:cubicBezTo>
                    <a:pt x="44" y="0"/>
                    <a:pt x="45" y="1"/>
                    <a:pt x="46" y="2"/>
                  </a:cubicBezTo>
                  <a:cubicBezTo>
                    <a:pt x="47" y="3"/>
                    <a:pt x="47" y="4"/>
                    <a:pt x="47" y="5"/>
                  </a:cubicBezTo>
                  <a:lnTo>
                    <a:pt x="47" y="1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prstClr val="white"/>
                </a:solidFill>
                <a:latin typeface="Segoe UI"/>
                <a:ea typeface="微软雅黑"/>
              </a:endParaRPr>
            </a:p>
          </p:txBody>
        </p:sp>
        <p:sp>
          <p:nvSpPr>
            <p:cNvPr id="119" name="Freeform 17"/>
            <p:cNvSpPr>
              <a:spLocks/>
            </p:cNvSpPr>
            <p:nvPr/>
          </p:nvSpPr>
          <p:spPr bwMode="auto">
            <a:xfrm>
              <a:off x="1821" y="1353"/>
              <a:ext cx="48" cy="89"/>
            </a:xfrm>
            <a:custGeom>
              <a:avLst/>
              <a:gdLst>
                <a:gd name="T0" fmla="*/ 48 w 48"/>
                <a:gd name="T1" fmla="*/ 89 h 89"/>
                <a:gd name="T2" fmla="*/ 0 w 48"/>
                <a:gd name="T3" fmla="*/ 89 h 89"/>
                <a:gd name="T4" fmla="*/ 0 w 48"/>
                <a:gd name="T5" fmla="*/ 6 h 89"/>
                <a:gd name="T6" fmla="*/ 1 w 48"/>
                <a:gd name="T7" fmla="*/ 2 h 89"/>
                <a:gd name="T8" fmla="*/ 5 w 48"/>
                <a:gd name="T9" fmla="*/ 0 h 89"/>
                <a:gd name="T10" fmla="*/ 43 w 48"/>
                <a:gd name="T11" fmla="*/ 0 h 89"/>
                <a:gd name="T12" fmla="*/ 46 w 48"/>
                <a:gd name="T13" fmla="*/ 2 h 89"/>
                <a:gd name="T14" fmla="*/ 48 w 48"/>
                <a:gd name="T15" fmla="*/ 6 h 89"/>
                <a:gd name="T16" fmla="*/ 48 w 48"/>
                <a:gd name="T17" fmla="*/ 8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89">
                  <a:moveTo>
                    <a:pt x="48" y="89"/>
                  </a:moveTo>
                  <a:cubicBezTo>
                    <a:pt x="0" y="89"/>
                    <a:pt x="0" y="89"/>
                    <a:pt x="0" y="89"/>
                  </a:cubicBezTo>
                  <a:cubicBezTo>
                    <a:pt x="0" y="6"/>
                    <a:pt x="0" y="6"/>
                    <a:pt x="0" y="6"/>
                  </a:cubicBezTo>
                  <a:cubicBezTo>
                    <a:pt x="0" y="4"/>
                    <a:pt x="0" y="3"/>
                    <a:pt x="1" y="2"/>
                  </a:cubicBezTo>
                  <a:cubicBezTo>
                    <a:pt x="2" y="1"/>
                    <a:pt x="4" y="0"/>
                    <a:pt x="5" y="0"/>
                  </a:cubicBezTo>
                  <a:cubicBezTo>
                    <a:pt x="43" y="0"/>
                    <a:pt x="43" y="0"/>
                    <a:pt x="43" y="0"/>
                  </a:cubicBezTo>
                  <a:cubicBezTo>
                    <a:pt x="44" y="0"/>
                    <a:pt x="45" y="1"/>
                    <a:pt x="46" y="2"/>
                  </a:cubicBezTo>
                  <a:cubicBezTo>
                    <a:pt x="47" y="3"/>
                    <a:pt x="48" y="4"/>
                    <a:pt x="48" y="6"/>
                  </a:cubicBezTo>
                  <a:cubicBezTo>
                    <a:pt x="48" y="89"/>
                    <a:pt x="48" y="89"/>
                    <a:pt x="48" y="8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prstClr val="white"/>
                </a:solidFill>
                <a:latin typeface="Segoe UI"/>
                <a:ea typeface="微软雅黑"/>
              </a:endParaRPr>
            </a:p>
          </p:txBody>
        </p:sp>
        <p:sp>
          <p:nvSpPr>
            <p:cNvPr id="120" name="Freeform 18"/>
            <p:cNvSpPr>
              <a:spLocks/>
            </p:cNvSpPr>
            <p:nvPr/>
          </p:nvSpPr>
          <p:spPr bwMode="auto">
            <a:xfrm>
              <a:off x="1901" y="1205"/>
              <a:ext cx="84" cy="237"/>
            </a:xfrm>
            <a:custGeom>
              <a:avLst/>
              <a:gdLst>
                <a:gd name="T0" fmla="*/ 79 w 84"/>
                <a:gd name="T1" fmla="*/ 64 h 237"/>
                <a:gd name="T2" fmla="*/ 84 w 84"/>
                <a:gd name="T3" fmla="*/ 62 h 237"/>
                <a:gd name="T4" fmla="*/ 83 w 84"/>
                <a:gd name="T5" fmla="*/ 56 h 237"/>
                <a:gd name="T6" fmla="*/ 46 w 84"/>
                <a:gd name="T7" fmla="*/ 2 h 237"/>
                <a:gd name="T8" fmla="*/ 42 w 84"/>
                <a:gd name="T9" fmla="*/ 0 h 237"/>
                <a:gd name="T10" fmla="*/ 38 w 84"/>
                <a:gd name="T11" fmla="*/ 2 h 237"/>
                <a:gd name="T12" fmla="*/ 1 w 84"/>
                <a:gd name="T13" fmla="*/ 56 h 237"/>
                <a:gd name="T14" fmla="*/ 1 w 84"/>
                <a:gd name="T15" fmla="*/ 62 h 237"/>
                <a:gd name="T16" fmla="*/ 5 w 84"/>
                <a:gd name="T17" fmla="*/ 64 h 237"/>
                <a:gd name="T18" fmla="*/ 18 w 84"/>
                <a:gd name="T19" fmla="*/ 64 h 237"/>
                <a:gd name="T20" fmla="*/ 18 w 84"/>
                <a:gd name="T21" fmla="*/ 237 h 237"/>
                <a:gd name="T22" fmla="*/ 66 w 84"/>
                <a:gd name="T23" fmla="*/ 237 h 237"/>
                <a:gd name="T24" fmla="*/ 66 w 84"/>
                <a:gd name="T25" fmla="*/ 64 h 237"/>
                <a:gd name="T26" fmla="*/ 79 w 84"/>
                <a:gd name="T27" fmla="*/ 6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4" h="237">
                  <a:moveTo>
                    <a:pt x="79" y="64"/>
                  </a:moveTo>
                  <a:cubicBezTo>
                    <a:pt x="81" y="64"/>
                    <a:pt x="83" y="63"/>
                    <a:pt x="84" y="62"/>
                  </a:cubicBezTo>
                  <a:cubicBezTo>
                    <a:pt x="84" y="60"/>
                    <a:pt x="84" y="58"/>
                    <a:pt x="83" y="56"/>
                  </a:cubicBezTo>
                  <a:cubicBezTo>
                    <a:pt x="46" y="2"/>
                    <a:pt x="46" y="2"/>
                    <a:pt x="46" y="2"/>
                  </a:cubicBezTo>
                  <a:cubicBezTo>
                    <a:pt x="45" y="1"/>
                    <a:pt x="44" y="0"/>
                    <a:pt x="42" y="0"/>
                  </a:cubicBezTo>
                  <a:cubicBezTo>
                    <a:pt x="40" y="0"/>
                    <a:pt x="39" y="1"/>
                    <a:pt x="38" y="2"/>
                  </a:cubicBezTo>
                  <a:cubicBezTo>
                    <a:pt x="1" y="56"/>
                    <a:pt x="1" y="56"/>
                    <a:pt x="1" y="56"/>
                  </a:cubicBezTo>
                  <a:cubicBezTo>
                    <a:pt x="0" y="58"/>
                    <a:pt x="0" y="60"/>
                    <a:pt x="1" y="62"/>
                  </a:cubicBezTo>
                  <a:cubicBezTo>
                    <a:pt x="1" y="63"/>
                    <a:pt x="3" y="64"/>
                    <a:pt x="5" y="64"/>
                  </a:cubicBezTo>
                  <a:cubicBezTo>
                    <a:pt x="18" y="64"/>
                    <a:pt x="18" y="64"/>
                    <a:pt x="18" y="64"/>
                  </a:cubicBezTo>
                  <a:cubicBezTo>
                    <a:pt x="18" y="237"/>
                    <a:pt x="18" y="237"/>
                    <a:pt x="18" y="237"/>
                  </a:cubicBezTo>
                  <a:cubicBezTo>
                    <a:pt x="66" y="237"/>
                    <a:pt x="66" y="237"/>
                    <a:pt x="66" y="237"/>
                  </a:cubicBezTo>
                  <a:cubicBezTo>
                    <a:pt x="66" y="64"/>
                    <a:pt x="66" y="64"/>
                    <a:pt x="66" y="64"/>
                  </a:cubicBezTo>
                  <a:lnTo>
                    <a:pt x="79"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prstClr val="white"/>
                </a:solidFill>
                <a:latin typeface="Segoe UI"/>
                <a:ea typeface="微软雅黑"/>
              </a:endParaRPr>
            </a:p>
          </p:txBody>
        </p:sp>
        <p:sp>
          <p:nvSpPr>
            <p:cNvPr id="121" name="Freeform 19"/>
            <p:cNvSpPr>
              <a:spLocks/>
            </p:cNvSpPr>
            <p:nvPr/>
          </p:nvSpPr>
          <p:spPr bwMode="auto">
            <a:xfrm>
              <a:off x="1552" y="1187"/>
              <a:ext cx="510" cy="276"/>
            </a:xfrm>
            <a:custGeom>
              <a:avLst/>
              <a:gdLst>
                <a:gd name="T0" fmla="*/ 8 w 512"/>
                <a:gd name="T1" fmla="*/ 268 h 276"/>
                <a:gd name="T2" fmla="*/ 8 w 512"/>
                <a:gd name="T3" fmla="*/ 4 h 276"/>
                <a:gd name="T4" fmla="*/ 7 w 512"/>
                <a:gd name="T5" fmla="*/ 1 h 276"/>
                <a:gd name="T6" fmla="*/ 4 w 512"/>
                <a:gd name="T7" fmla="*/ 0 h 276"/>
                <a:gd name="T8" fmla="*/ 4 w 512"/>
                <a:gd name="T9" fmla="*/ 0 h 276"/>
                <a:gd name="T10" fmla="*/ 1 w 512"/>
                <a:gd name="T11" fmla="*/ 1 h 276"/>
                <a:gd name="T12" fmla="*/ 0 w 512"/>
                <a:gd name="T13" fmla="*/ 4 h 276"/>
                <a:gd name="T14" fmla="*/ 0 w 512"/>
                <a:gd name="T15" fmla="*/ 276 h 276"/>
                <a:gd name="T16" fmla="*/ 508 w 512"/>
                <a:gd name="T17" fmla="*/ 276 h 276"/>
                <a:gd name="T18" fmla="*/ 511 w 512"/>
                <a:gd name="T19" fmla="*/ 275 h 276"/>
                <a:gd name="T20" fmla="*/ 512 w 512"/>
                <a:gd name="T21" fmla="*/ 272 h 276"/>
                <a:gd name="T22" fmla="*/ 512 w 512"/>
                <a:gd name="T23" fmla="*/ 272 h 276"/>
                <a:gd name="T24" fmla="*/ 511 w 512"/>
                <a:gd name="T25" fmla="*/ 269 h 276"/>
                <a:gd name="T26" fmla="*/ 508 w 512"/>
                <a:gd name="T27" fmla="*/ 268 h 276"/>
                <a:gd name="T28" fmla="*/ 8 w 512"/>
                <a:gd name="T29" fmla="*/ 268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2" h="276">
                  <a:moveTo>
                    <a:pt x="8" y="268"/>
                  </a:moveTo>
                  <a:cubicBezTo>
                    <a:pt x="8" y="4"/>
                    <a:pt x="8" y="4"/>
                    <a:pt x="8" y="4"/>
                  </a:cubicBezTo>
                  <a:cubicBezTo>
                    <a:pt x="8" y="3"/>
                    <a:pt x="8" y="2"/>
                    <a:pt x="7" y="1"/>
                  </a:cubicBezTo>
                  <a:cubicBezTo>
                    <a:pt x="6" y="1"/>
                    <a:pt x="5" y="0"/>
                    <a:pt x="4" y="0"/>
                  </a:cubicBezTo>
                  <a:cubicBezTo>
                    <a:pt x="4" y="0"/>
                    <a:pt x="4" y="0"/>
                    <a:pt x="4" y="0"/>
                  </a:cubicBezTo>
                  <a:cubicBezTo>
                    <a:pt x="3" y="0"/>
                    <a:pt x="2" y="1"/>
                    <a:pt x="1" y="1"/>
                  </a:cubicBezTo>
                  <a:cubicBezTo>
                    <a:pt x="0" y="2"/>
                    <a:pt x="0" y="3"/>
                    <a:pt x="0" y="4"/>
                  </a:cubicBezTo>
                  <a:cubicBezTo>
                    <a:pt x="0" y="276"/>
                    <a:pt x="0" y="276"/>
                    <a:pt x="0" y="276"/>
                  </a:cubicBezTo>
                  <a:cubicBezTo>
                    <a:pt x="508" y="276"/>
                    <a:pt x="508" y="276"/>
                    <a:pt x="508" y="276"/>
                  </a:cubicBezTo>
                  <a:cubicBezTo>
                    <a:pt x="509" y="276"/>
                    <a:pt x="510" y="276"/>
                    <a:pt x="511" y="275"/>
                  </a:cubicBezTo>
                  <a:cubicBezTo>
                    <a:pt x="512" y="274"/>
                    <a:pt x="512" y="273"/>
                    <a:pt x="512" y="272"/>
                  </a:cubicBezTo>
                  <a:cubicBezTo>
                    <a:pt x="512" y="272"/>
                    <a:pt x="512" y="272"/>
                    <a:pt x="512" y="272"/>
                  </a:cubicBezTo>
                  <a:cubicBezTo>
                    <a:pt x="512" y="271"/>
                    <a:pt x="512" y="270"/>
                    <a:pt x="511" y="269"/>
                  </a:cubicBezTo>
                  <a:cubicBezTo>
                    <a:pt x="510" y="268"/>
                    <a:pt x="509" y="268"/>
                    <a:pt x="508" y="268"/>
                  </a:cubicBezTo>
                  <a:cubicBezTo>
                    <a:pt x="8" y="268"/>
                    <a:pt x="8" y="268"/>
                    <a:pt x="8" y="2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prstClr val="white"/>
                </a:solidFill>
                <a:latin typeface="Segoe UI"/>
                <a:ea typeface="微软雅黑"/>
              </a:endParaRPr>
            </a:p>
          </p:txBody>
        </p:sp>
      </p:grpSp>
      <p:sp>
        <p:nvSpPr>
          <p:cNvPr id="16" name="文本占位符 1">
            <a:extLst>
              <a:ext uri="{FF2B5EF4-FFF2-40B4-BE49-F238E27FC236}">
                <a16:creationId xmlns:a16="http://schemas.microsoft.com/office/drawing/2014/main" id="{506FA2C6-07A3-AC4A-9520-1557C1730C89}"/>
              </a:ext>
            </a:extLst>
          </p:cNvPr>
          <p:cNvSpPr>
            <a:spLocks noGrp="1"/>
          </p:cNvSpPr>
          <p:nvPr>
            <p:ph type="body" sz="quarter" idx="10"/>
          </p:nvPr>
        </p:nvSpPr>
        <p:spPr>
          <a:xfrm>
            <a:off x="265304" y="220133"/>
            <a:ext cx="4123816" cy="389467"/>
          </a:xfrm>
        </p:spPr>
        <p:txBody>
          <a:bodyPr/>
          <a:lstStyle/>
          <a:p>
            <a:r>
              <a:rPr kumimoji="1" lang="en-US" altLang="zh-CN" dirty="0"/>
              <a:t>PART</a:t>
            </a:r>
            <a:r>
              <a:rPr kumimoji="1" lang="zh-CN" altLang="en-US" dirty="0"/>
              <a:t> </a:t>
            </a:r>
            <a:r>
              <a:rPr kumimoji="1" lang="en-US" altLang="zh-CN" dirty="0"/>
              <a:t>THREE</a:t>
            </a:r>
            <a:r>
              <a:rPr kumimoji="1" lang="zh-CN" altLang="en-US" dirty="0"/>
              <a:t> </a:t>
            </a:r>
            <a:r>
              <a:rPr kumimoji="1" lang="en-US" altLang="zh-CN" dirty="0"/>
              <a:t>Facebook Stock Price Analysis</a:t>
            </a:r>
            <a:endParaRPr kumimoji="1" lang="zh-CN" altLang="en-US" dirty="0"/>
          </a:p>
        </p:txBody>
      </p:sp>
    </p:spTree>
    <p:extLst>
      <p:ext uri="{BB962C8B-B14F-4D97-AF65-F5344CB8AC3E}">
        <p14:creationId xmlns:p14="http://schemas.microsoft.com/office/powerpoint/2010/main" val="27392457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DA9DBA3B-6F23-3643-88A7-59EE30A87C6A}"/>
              </a:ext>
            </a:extLst>
          </p:cNvPr>
          <p:cNvSpPr txBox="1"/>
          <p:nvPr/>
        </p:nvSpPr>
        <p:spPr>
          <a:xfrm>
            <a:off x="265304" y="939221"/>
            <a:ext cx="1750202" cy="369332"/>
          </a:xfrm>
          <a:prstGeom prst="rect">
            <a:avLst/>
          </a:prstGeom>
          <a:noFill/>
        </p:spPr>
        <p:txBody>
          <a:bodyPr wrap="square" rtlCol="0">
            <a:spAutoFit/>
          </a:bodyPr>
          <a:lstStyle/>
          <a:p>
            <a:r>
              <a:rPr lang="en-US" dirty="0"/>
              <a:t>F - F</a:t>
            </a:r>
          </a:p>
        </p:txBody>
      </p:sp>
      <p:sp>
        <p:nvSpPr>
          <p:cNvPr id="5" name="TextBox 4">
            <a:extLst>
              <a:ext uri="{FF2B5EF4-FFF2-40B4-BE49-F238E27FC236}">
                <a16:creationId xmlns:a16="http://schemas.microsoft.com/office/drawing/2014/main" id="{12088DCB-5FE6-684B-8577-03A24C65A147}"/>
              </a:ext>
            </a:extLst>
          </p:cNvPr>
          <p:cNvSpPr txBox="1"/>
          <p:nvPr/>
        </p:nvSpPr>
        <p:spPr>
          <a:xfrm>
            <a:off x="1246414" y="1709351"/>
            <a:ext cx="9699171" cy="417358"/>
          </a:xfrm>
          <a:prstGeom prst="rect">
            <a:avLst/>
          </a:prstGeom>
          <a:solidFill>
            <a:schemeClr val="bg1"/>
          </a:solidFill>
        </p:spPr>
        <p:txBody>
          <a:bodyPr wrap="square" rtlCol="0">
            <a:spAutoFit/>
          </a:bodyPr>
          <a:lstStyle/>
          <a:p>
            <a:pPr>
              <a:lnSpc>
                <a:spcPct val="130000"/>
              </a:lnSpc>
              <a:spcBef>
                <a:spcPts val="600"/>
              </a:spcBef>
            </a:pPr>
            <a:r>
              <a:rPr lang="en-US" b="1" kern="0" dirty="0">
                <a:latin typeface="微软雅黑" panose="020B0503020204020204" pitchFamily="34" charset="-122"/>
                <a:ea typeface="微软雅黑" panose="020B0503020204020204" pitchFamily="34" charset="-122"/>
                <a:cs typeface="+mn-ea"/>
                <a:sym typeface="+mn-lt"/>
              </a:rPr>
              <a:t>Yt+1=Mkt-RF (t) + SMB(t) + HML (t) +ADS(t) + Percentage Change in Volume</a:t>
            </a:r>
          </a:p>
        </p:txBody>
      </p:sp>
      <p:sp>
        <p:nvSpPr>
          <p:cNvPr id="7" name="TextBox 6">
            <a:extLst>
              <a:ext uri="{FF2B5EF4-FFF2-40B4-BE49-F238E27FC236}">
                <a16:creationId xmlns:a16="http://schemas.microsoft.com/office/drawing/2014/main" id="{FC3D06DE-528B-364D-9E25-661E333706EB}"/>
              </a:ext>
            </a:extLst>
          </p:cNvPr>
          <p:cNvSpPr txBox="1"/>
          <p:nvPr/>
        </p:nvSpPr>
        <p:spPr>
          <a:xfrm>
            <a:off x="1246414" y="3018450"/>
            <a:ext cx="10861040" cy="2130199"/>
          </a:xfrm>
          <a:prstGeom prst="rect">
            <a:avLst/>
          </a:prstGeom>
          <a:solidFill>
            <a:schemeClr val="bg1"/>
          </a:solidFill>
        </p:spPr>
        <p:txBody>
          <a:bodyPr wrap="square" rtlCol="0">
            <a:spAutoFit/>
          </a:bodyPr>
          <a:lstStyle/>
          <a:p>
            <a:pPr>
              <a:lnSpc>
                <a:spcPct val="130000"/>
              </a:lnSpc>
              <a:spcBef>
                <a:spcPts val="600"/>
              </a:spcBef>
            </a:pPr>
            <a:r>
              <a:rPr lang="en-US" sz="1400" b="1" dirty="0" err="1">
                <a:solidFill>
                  <a:srgbClr val="FF0000"/>
                </a:solidFill>
              </a:rPr>
              <a:t>beta_hat</a:t>
            </a:r>
            <a:r>
              <a:rPr lang="en-US" sz="1400" b="1" dirty="0"/>
              <a:t>: [ 1.51993656e+02, 1.25366576e-02, -6.75698435e-01, -3.05525737e+00, 5.29167412e+01, -1.28690965e+00] </a:t>
            </a:r>
          </a:p>
          <a:p>
            <a:pPr>
              <a:lnSpc>
                <a:spcPct val="130000"/>
              </a:lnSpc>
              <a:spcBef>
                <a:spcPts val="600"/>
              </a:spcBef>
            </a:pPr>
            <a:r>
              <a:rPr lang="en-US" sz="1400" b="1" dirty="0" err="1">
                <a:solidFill>
                  <a:srgbClr val="FF0000"/>
                </a:solidFill>
              </a:rPr>
              <a:t>t_test</a:t>
            </a:r>
            <a:r>
              <a:rPr lang="en-US" sz="1400" b="1" dirty="0"/>
              <a:t>:      [ 1.50798981e+02, 9.59203728e-03, -3.43638725e-01, -1.64249352e+00, 1.60566019e+01,  -5.02477264e-01]</a:t>
            </a:r>
          </a:p>
          <a:p>
            <a:pPr>
              <a:lnSpc>
                <a:spcPct val="130000"/>
              </a:lnSpc>
              <a:spcBef>
                <a:spcPts val="600"/>
              </a:spcBef>
            </a:pPr>
            <a:r>
              <a:rPr lang="en-US" sz="1400" b="1" dirty="0" err="1">
                <a:solidFill>
                  <a:srgbClr val="FF0000"/>
                </a:solidFill>
              </a:rPr>
              <a:t>p_val_t</a:t>
            </a:r>
            <a:r>
              <a:rPr lang="en-US" sz="1400" b="1" dirty="0"/>
              <a:t>:    [0.0</a:t>
            </a:r>
            <a:r>
              <a:rPr lang="en-US" sz="1400" b="1" dirty="0">
                <a:solidFill>
                  <a:srgbClr val="FF0000"/>
                </a:solidFill>
              </a:rPr>
              <a:t>, 0.9923496342306288, 0.7312258063716599</a:t>
            </a:r>
            <a:r>
              <a:rPr lang="en-US" sz="1400" b="1" dirty="0"/>
              <a:t>, </a:t>
            </a:r>
            <a:r>
              <a:rPr lang="en-US" sz="1400" b="1" dirty="0">
                <a:solidFill>
                  <a:srgbClr val="FF0000"/>
                </a:solidFill>
              </a:rPr>
              <a:t>0.1009569831720234</a:t>
            </a:r>
            <a:r>
              <a:rPr lang="en-US" sz="1400" b="1" dirty="0"/>
              <a:t>, 0.0, </a:t>
            </a:r>
            <a:r>
              <a:rPr lang="en-US" sz="1400" b="1" dirty="0">
                <a:solidFill>
                  <a:srgbClr val="FF0000"/>
                </a:solidFill>
              </a:rPr>
              <a:t>0.6154969494414058</a:t>
            </a:r>
            <a:r>
              <a:rPr lang="en-US" sz="1400" b="1" dirty="0"/>
              <a:t>]</a:t>
            </a:r>
          </a:p>
          <a:p>
            <a:pPr>
              <a:lnSpc>
                <a:spcPct val="130000"/>
              </a:lnSpc>
              <a:spcBef>
                <a:spcPts val="600"/>
              </a:spcBef>
            </a:pPr>
            <a:r>
              <a:rPr lang="en-US" sz="1400" b="1" dirty="0" err="1">
                <a:solidFill>
                  <a:srgbClr val="FF0000"/>
                </a:solidFill>
              </a:rPr>
              <a:t>f_test</a:t>
            </a:r>
            <a:r>
              <a:rPr lang="en-US" sz="1400" b="1" dirty="0"/>
              <a:t>:      6.480451452052192 </a:t>
            </a:r>
          </a:p>
          <a:p>
            <a:pPr>
              <a:lnSpc>
                <a:spcPct val="130000"/>
              </a:lnSpc>
              <a:spcBef>
                <a:spcPts val="600"/>
              </a:spcBef>
            </a:pPr>
            <a:r>
              <a:rPr lang="en-US" sz="1400" b="1" dirty="0" err="1">
                <a:solidFill>
                  <a:srgbClr val="FF0000"/>
                </a:solidFill>
              </a:rPr>
              <a:t>p_val</a:t>
            </a:r>
            <a:r>
              <a:rPr lang="en-US" sz="1400" b="1" dirty="0">
                <a:solidFill>
                  <a:srgbClr val="FF0000"/>
                </a:solidFill>
              </a:rPr>
              <a:t> </a:t>
            </a:r>
            <a:r>
              <a:rPr lang="en-US" sz="1400" b="1" dirty="0" err="1">
                <a:solidFill>
                  <a:srgbClr val="FF0000"/>
                </a:solidFill>
              </a:rPr>
              <a:t>f_test</a:t>
            </a:r>
            <a:r>
              <a:rPr lang="en-US" sz="1400" b="1" dirty="0"/>
              <a:t>: 6.785081437921114e-06</a:t>
            </a:r>
          </a:p>
          <a:p>
            <a:pPr>
              <a:lnSpc>
                <a:spcPct val="130000"/>
              </a:lnSpc>
              <a:spcBef>
                <a:spcPts val="600"/>
              </a:spcBef>
            </a:pPr>
            <a:r>
              <a:rPr lang="en-US" sz="1400" b="1" dirty="0">
                <a:solidFill>
                  <a:srgbClr val="FF0000"/>
                </a:solidFill>
              </a:rPr>
              <a:t>R2 and adj_R2</a:t>
            </a:r>
            <a:r>
              <a:rPr lang="en-US" sz="1400" b="1" dirty="0"/>
              <a:t>: 0.2839158701495429 0.2785317789476598</a:t>
            </a:r>
            <a:endParaRPr lang="en-US" sz="1400" b="1" kern="0"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9" name="文本占位符 1">
            <a:extLst>
              <a:ext uri="{FF2B5EF4-FFF2-40B4-BE49-F238E27FC236}">
                <a16:creationId xmlns:a16="http://schemas.microsoft.com/office/drawing/2014/main" id="{1E40B8E2-CD4F-094A-BEB3-E1CAE23D6575}"/>
              </a:ext>
            </a:extLst>
          </p:cNvPr>
          <p:cNvSpPr>
            <a:spLocks noGrp="1"/>
          </p:cNvSpPr>
          <p:nvPr>
            <p:ph type="body" sz="quarter" idx="10"/>
          </p:nvPr>
        </p:nvSpPr>
        <p:spPr>
          <a:xfrm>
            <a:off x="265304" y="220133"/>
            <a:ext cx="4123816" cy="389467"/>
          </a:xfrm>
        </p:spPr>
        <p:txBody>
          <a:bodyPr/>
          <a:lstStyle/>
          <a:p>
            <a:r>
              <a:rPr kumimoji="1" lang="en-US" altLang="zh-CN" dirty="0"/>
              <a:t>PART</a:t>
            </a:r>
            <a:r>
              <a:rPr kumimoji="1" lang="zh-CN" altLang="en-US" dirty="0"/>
              <a:t> </a:t>
            </a:r>
            <a:r>
              <a:rPr kumimoji="1" lang="en-US" altLang="zh-CN" dirty="0"/>
              <a:t>THREE</a:t>
            </a:r>
            <a:r>
              <a:rPr kumimoji="1" lang="zh-CN" altLang="en-US" dirty="0"/>
              <a:t> </a:t>
            </a:r>
            <a:r>
              <a:rPr kumimoji="1" lang="en-US" altLang="zh-CN" dirty="0"/>
              <a:t>Facebook Stock Price Analysis</a:t>
            </a:r>
            <a:endParaRPr kumimoji="1" lang="zh-CN" altLang="en-US" dirty="0"/>
          </a:p>
        </p:txBody>
      </p:sp>
    </p:spTree>
    <p:extLst>
      <p:ext uri="{BB962C8B-B14F-4D97-AF65-F5344CB8AC3E}">
        <p14:creationId xmlns:p14="http://schemas.microsoft.com/office/powerpoint/2010/main" val="2797890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DA9DBA3B-6F23-3643-88A7-59EE30A87C6A}"/>
              </a:ext>
            </a:extLst>
          </p:cNvPr>
          <p:cNvSpPr txBox="1"/>
          <p:nvPr/>
        </p:nvSpPr>
        <p:spPr>
          <a:xfrm>
            <a:off x="265304" y="939221"/>
            <a:ext cx="1750202" cy="369332"/>
          </a:xfrm>
          <a:prstGeom prst="rect">
            <a:avLst/>
          </a:prstGeom>
          <a:noFill/>
        </p:spPr>
        <p:txBody>
          <a:bodyPr wrap="square" rtlCol="0">
            <a:spAutoFit/>
          </a:bodyPr>
          <a:lstStyle/>
          <a:p>
            <a:r>
              <a:rPr lang="en-US" dirty="0"/>
              <a:t>F - F</a:t>
            </a:r>
          </a:p>
        </p:txBody>
      </p:sp>
      <p:pic>
        <p:nvPicPr>
          <p:cNvPr id="6" name="Picture 5">
            <a:extLst>
              <a:ext uri="{FF2B5EF4-FFF2-40B4-BE49-F238E27FC236}">
                <a16:creationId xmlns:a16="http://schemas.microsoft.com/office/drawing/2014/main" id="{FE15F39B-9F94-7640-8D3E-FCE96755F207}"/>
              </a:ext>
            </a:extLst>
          </p:cNvPr>
          <p:cNvPicPr>
            <a:picLocks noChangeAspect="1"/>
          </p:cNvPicPr>
          <p:nvPr/>
        </p:nvPicPr>
        <p:blipFill>
          <a:blip r:embed="rId3"/>
          <a:stretch>
            <a:fillRect/>
          </a:stretch>
        </p:blipFill>
        <p:spPr>
          <a:xfrm>
            <a:off x="1246414" y="1123887"/>
            <a:ext cx="9699171" cy="5314131"/>
          </a:xfrm>
          <a:prstGeom prst="rect">
            <a:avLst/>
          </a:prstGeom>
        </p:spPr>
      </p:pic>
      <p:sp>
        <p:nvSpPr>
          <p:cNvPr id="9" name="文本占位符 1">
            <a:extLst>
              <a:ext uri="{FF2B5EF4-FFF2-40B4-BE49-F238E27FC236}">
                <a16:creationId xmlns:a16="http://schemas.microsoft.com/office/drawing/2014/main" id="{81564F62-E394-534F-A6E4-4399844541D6}"/>
              </a:ext>
            </a:extLst>
          </p:cNvPr>
          <p:cNvSpPr>
            <a:spLocks noGrp="1"/>
          </p:cNvSpPr>
          <p:nvPr>
            <p:ph type="body" sz="quarter" idx="10"/>
          </p:nvPr>
        </p:nvSpPr>
        <p:spPr>
          <a:xfrm>
            <a:off x="265304" y="220133"/>
            <a:ext cx="4123816" cy="389467"/>
          </a:xfrm>
        </p:spPr>
        <p:txBody>
          <a:bodyPr/>
          <a:lstStyle/>
          <a:p>
            <a:r>
              <a:rPr kumimoji="1" lang="en-US" altLang="zh-CN" dirty="0"/>
              <a:t>PART</a:t>
            </a:r>
            <a:r>
              <a:rPr kumimoji="1" lang="zh-CN" altLang="en-US" dirty="0"/>
              <a:t> </a:t>
            </a:r>
            <a:r>
              <a:rPr kumimoji="1" lang="en-US" altLang="zh-CN" dirty="0"/>
              <a:t>THREE</a:t>
            </a:r>
            <a:r>
              <a:rPr kumimoji="1" lang="zh-CN" altLang="en-US" dirty="0"/>
              <a:t> </a:t>
            </a:r>
            <a:r>
              <a:rPr kumimoji="1" lang="en-US" altLang="zh-CN" dirty="0"/>
              <a:t>Facebook Stock Price Analysis</a:t>
            </a:r>
            <a:endParaRPr kumimoji="1" lang="zh-CN" altLang="en-US" dirty="0"/>
          </a:p>
        </p:txBody>
      </p:sp>
    </p:spTree>
    <p:extLst>
      <p:ext uri="{BB962C8B-B14F-4D97-AF65-F5344CB8AC3E}">
        <p14:creationId xmlns:p14="http://schemas.microsoft.com/office/powerpoint/2010/main" val="42449114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DA9DBA3B-6F23-3643-88A7-59EE30A87C6A}"/>
              </a:ext>
            </a:extLst>
          </p:cNvPr>
          <p:cNvSpPr txBox="1"/>
          <p:nvPr/>
        </p:nvSpPr>
        <p:spPr>
          <a:xfrm>
            <a:off x="265304" y="939221"/>
            <a:ext cx="1750202" cy="369332"/>
          </a:xfrm>
          <a:prstGeom prst="rect">
            <a:avLst/>
          </a:prstGeom>
          <a:noFill/>
        </p:spPr>
        <p:txBody>
          <a:bodyPr wrap="square" rtlCol="0">
            <a:spAutoFit/>
          </a:bodyPr>
          <a:lstStyle/>
          <a:p>
            <a:r>
              <a:rPr lang="en-US" dirty="0"/>
              <a:t>AR1</a:t>
            </a:r>
          </a:p>
        </p:txBody>
      </p:sp>
      <p:sp>
        <p:nvSpPr>
          <p:cNvPr id="6" name="Text Placeholder 1">
            <a:extLst>
              <a:ext uri="{FF2B5EF4-FFF2-40B4-BE49-F238E27FC236}">
                <a16:creationId xmlns:a16="http://schemas.microsoft.com/office/drawing/2014/main" id="{73E067FF-FB0B-8C4D-8FDD-67ABDB5FD995}"/>
              </a:ext>
            </a:extLst>
          </p:cNvPr>
          <p:cNvSpPr txBox="1">
            <a:spLocks/>
          </p:cNvSpPr>
          <p:nvPr/>
        </p:nvSpPr>
        <p:spPr>
          <a:xfrm>
            <a:off x="1246414" y="1638174"/>
            <a:ext cx="9699171" cy="561888"/>
          </a:xfrm>
          <a:prstGeom prst="rect">
            <a:avLst/>
          </a:prstGeom>
          <a:solidFill>
            <a:schemeClr val="bg1"/>
          </a:solidFill>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1400" b="1" kern="1200">
                <a:solidFill>
                  <a:schemeClr val="tx1"/>
                </a:solidFill>
                <a:latin typeface="Microsoft YaHei" charset="0"/>
                <a:ea typeface="Microsoft YaHei" charset="0"/>
                <a:cs typeface="Microsoft YaHei"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a:t>Yt+1= Yt + [Open-Close]t + [High-Low]t +Volume(t) + </a:t>
            </a:r>
            <a:r>
              <a:rPr lang="en-US" sz="2000">
                <a:solidFill>
                  <a:srgbClr val="FF0000"/>
                </a:solidFill>
              </a:rPr>
              <a:t>ADS(t)</a:t>
            </a:r>
            <a:endParaRPr lang="en-US" sz="2000" dirty="0">
              <a:solidFill>
                <a:srgbClr val="FF0000"/>
              </a:solidFill>
            </a:endParaRPr>
          </a:p>
        </p:txBody>
      </p:sp>
      <p:sp>
        <p:nvSpPr>
          <p:cNvPr id="8" name="Text Placeholder 1">
            <a:extLst>
              <a:ext uri="{FF2B5EF4-FFF2-40B4-BE49-F238E27FC236}">
                <a16:creationId xmlns:a16="http://schemas.microsoft.com/office/drawing/2014/main" id="{A301FDCA-1918-9741-B7FF-781836A2111C}"/>
              </a:ext>
            </a:extLst>
          </p:cNvPr>
          <p:cNvSpPr txBox="1">
            <a:spLocks/>
          </p:cNvSpPr>
          <p:nvPr/>
        </p:nvSpPr>
        <p:spPr>
          <a:xfrm>
            <a:off x="1246413" y="2529683"/>
            <a:ext cx="10945587" cy="3396198"/>
          </a:xfrm>
          <a:prstGeom prst="rect">
            <a:avLst/>
          </a:prstGeom>
          <a:solidFill>
            <a:schemeClr val="bg1"/>
          </a:solidFill>
        </p:spPr>
        <p:txBody>
          <a:bodyPr/>
          <a:lstStyle>
            <a:lvl1pPr marL="0" indent="0" algn="l" defTabSz="914400" rtl="0" eaLnBrk="1" latinLnBrk="0" hangingPunct="1">
              <a:lnSpc>
                <a:spcPct val="90000"/>
              </a:lnSpc>
              <a:spcBef>
                <a:spcPts val="1000"/>
              </a:spcBef>
              <a:buFont typeface="Arial" panose="020B0604020202020204" pitchFamily="34" charset="0"/>
              <a:buNone/>
              <a:defRPr sz="6000" b="1" kern="1200">
                <a:blipFill dpi="0" rotWithShape="1">
                  <a:blip r:embed="rId3"/>
                  <a:srcRect/>
                  <a:stretch>
                    <a:fillRect/>
                  </a:stretch>
                </a:blip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err="1">
                <a:solidFill>
                  <a:srgbClr val="FF0000"/>
                </a:solidFill>
              </a:rPr>
              <a:t>beta_hat</a:t>
            </a:r>
            <a:r>
              <a:rPr lang="en-US" sz="1400" dirty="0">
                <a:solidFill>
                  <a:srgbClr val="FF0000"/>
                </a:solidFill>
              </a:rPr>
              <a:t>:</a:t>
            </a:r>
            <a:r>
              <a:rPr lang="en-US" sz="1400" dirty="0">
                <a:solidFill>
                  <a:schemeClr val="tx1"/>
                </a:solidFill>
              </a:rPr>
              <a:t>[ 3.97468545e-01,   9.97408109e-01,  -9.40087859e-01,  9.92312838e-02, -1.13826300e-06,  5.84216810e-02]</a:t>
            </a:r>
          </a:p>
          <a:p>
            <a:r>
              <a:rPr lang="pt-BR" sz="1400" dirty="0">
                <a:solidFill>
                  <a:srgbClr val="FF0000"/>
                </a:solidFill>
              </a:rPr>
              <a:t>t_test:      </a:t>
            </a:r>
            <a:r>
              <a:rPr lang="pt-BR" sz="1400" dirty="0">
                <a:solidFill>
                  <a:schemeClr val="tx1"/>
                </a:solidFill>
              </a:rPr>
              <a:t>[ 2.03954265e+00, 8.21545691e+02, -8.94836520e+01, 8.13056983e+00, -4.46183473e+00,  5.23482991e-01]</a:t>
            </a:r>
          </a:p>
          <a:p>
            <a:r>
              <a:rPr lang="pt-BR" sz="1400" dirty="0">
                <a:solidFill>
                  <a:srgbClr val="FF0000"/>
                </a:solidFill>
              </a:rPr>
              <a:t>p_val t:    </a:t>
            </a:r>
            <a:r>
              <a:rPr lang="pt-BR" sz="1400" dirty="0">
                <a:solidFill>
                  <a:schemeClr val="tx1"/>
                </a:solidFill>
              </a:rPr>
              <a:t>[0.04178828109159505, 0.0, 0.0, 1.9984014443252818e-15, 9.532498746578355e-06, </a:t>
            </a:r>
            <a:r>
              <a:rPr lang="pt-BR" sz="1400" dirty="0">
                <a:solidFill>
                  <a:srgbClr val="FF0000"/>
                </a:solidFill>
              </a:rPr>
              <a:t>0.6008115364530675</a:t>
            </a:r>
            <a:r>
              <a:rPr lang="pt-BR" sz="1400" dirty="0">
                <a:solidFill>
                  <a:schemeClr val="tx1"/>
                </a:solidFill>
              </a:rPr>
              <a:t>]</a:t>
            </a:r>
          </a:p>
          <a:p>
            <a:r>
              <a:rPr lang="pt-BR" sz="1400" dirty="0">
                <a:solidFill>
                  <a:srgbClr val="FF0000"/>
                </a:solidFill>
              </a:rPr>
              <a:t>f_test:  </a:t>
            </a:r>
            <a:r>
              <a:rPr lang="pt-BR" sz="1400" dirty="0">
                <a:solidFill>
                  <a:schemeClr val="tx1"/>
                </a:solidFill>
              </a:rPr>
              <a:t>9835376.462412778</a:t>
            </a:r>
          </a:p>
          <a:p>
            <a:r>
              <a:rPr lang="pt-BR" sz="1400" dirty="0">
                <a:solidFill>
                  <a:srgbClr val="FF0000"/>
                </a:solidFill>
              </a:rPr>
              <a:t>p_val f:  </a:t>
            </a:r>
            <a:r>
              <a:rPr lang="pt-BR" sz="1400" dirty="0">
                <a:solidFill>
                  <a:schemeClr val="tx1"/>
                </a:solidFill>
              </a:rPr>
              <a:t>1.1102230246251565e-16</a:t>
            </a:r>
          </a:p>
          <a:p>
            <a:r>
              <a:rPr lang="pt-BR" sz="1400" dirty="0">
                <a:solidFill>
                  <a:srgbClr val="FF0000"/>
                </a:solidFill>
              </a:rPr>
              <a:t>R2 and adj_R2:  </a:t>
            </a:r>
            <a:r>
              <a:rPr lang="pt-BR" sz="1400" dirty="0">
                <a:solidFill>
                  <a:schemeClr val="tx1"/>
                </a:solidFill>
              </a:rPr>
              <a:t>0.999412364428967   0.9994079461164028</a:t>
            </a:r>
            <a:endParaRPr lang="en-US" sz="1400" dirty="0">
              <a:solidFill>
                <a:schemeClr val="tx1"/>
              </a:solidFill>
            </a:endParaRPr>
          </a:p>
        </p:txBody>
      </p:sp>
      <p:sp>
        <p:nvSpPr>
          <p:cNvPr id="10" name="文本占位符 1">
            <a:extLst>
              <a:ext uri="{FF2B5EF4-FFF2-40B4-BE49-F238E27FC236}">
                <a16:creationId xmlns:a16="http://schemas.microsoft.com/office/drawing/2014/main" id="{3128AF74-273C-A942-9E72-9222CE45433F}"/>
              </a:ext>
            </a:extLst>
          </p:cNvPr>
          <p:cNvSpPr>
            <a:spLocks noGrp="1"/>
          </p:cNvSpPr>
          <p:nvPr>
            <p:ph type="body" sz="quarter" idx="10"/>
          </p:nvPr>
        </p:nvSpPr>
        <p:spPr>
          <a:xfrm>
            <a:off x="265304" y="220133"/>
            <a:ext cx="4123816" cy="389467"/>
          </a:xfrm>
        </p:spPr>
        <p:txBody>
          <a:bodyPr/>
          <a:lstStyle/>
          <a:p>
            <a:r>
              <a:rPr kumimoji="1" lang="en-US" altLang="zh-CN" dirty="0"/>
              <a:t>PART</a:t>
            </a:r>
            <a:r>
              <a:rPr kumimoji="1" lang="zh-CN" altLang="en-US" dirty="0"/>
              <a:t> </a:t>
            </a:r>
            <a:r>
              <a:rPr kumimoji="1" lang="en-US" altLang="zh-CN" dirty="0"/>
              <a:t>THREE</a:t>
            </a:r>
            <a:r>
              <a:rPr kumimoji="1" lang="zh-CN" altLang="en-US" dirty="0"/>
              <a:t> </a:t>
            </a:r>
            <a:r>
              <a:rPr kumimoji="1" lang="en-US" altLang="zh-CN" dirty="0"/>
              <a:t>Facebook Stock Price Analysis</a:t>
            </a:r>
            <a:endParaRPr kumimoji="1" lang="zh-CN" altLang="en-US" dirty="0"/>
          </a:p>
        </p:txBody>
      </p:sp>
    </p:spTree>
    <p:extLst>
      <p:ext uri="{BB962C8B-B14F-4D97-AF65-F5344CB8AC3E}">
        <p14:creationId xmlns:p14="http://schemas.microsoft.com/office/powerpoint/2010/main" val="397368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DA9DBA3B-6F23-3643-88A7-59EE30A87C6A}"/>
              </a:ext>
            </a:extLst>
          </p:cNvPr>
          <p:cNvSpPr txBox="1"/>
          <p:nvPr/>
        </p:nvSpPr>
        <p:spPr>
          <a:xfrm>
            <a:off x="265304" y="939221"/>
            <a:ext cx="1750202" cy="369332"/>
          </a:xfrm>
          <a:prstGeom prst="rect">
            <a:avLst/>
          </a:prstGeom>
          <a:noFill/>
        </p:spPr>
        <p:txBody>
          <a:bodyPr wrap="square" rtlCol="0">
            <a:spAutoFit/>
          </a:bodyPr>
          <a:lstStyle/>
          <a:p>
            <a:r>
              <a:rPr lang="en-US" dirty="0"/>
              <a:t>AR1</a:t>
            </a:r>
          </a:p>
        </p:txBody>
      </p:sp>
      <p:pic>
        <p:nvPicPr>
          <p:cNvPr id="5" name="Picture 4">
            <a:extLst>
              <a:ext uri="{FF2B5EF4-FFF2-40B4-BE49-F238E27FC236}">
                <a16:creationId xmlns:a16="http://schemas.microsoft.com/office/drawing/2014/main" id="{B24247F8-814C-3A47-ABA2-E3DDA3BB3F5F}"/>
              </a:ext>
            </a:extLst>
          </p:cNvPr>
          <p:cNvPicPr>
            <a:picLocks noChangeAspect="1"/>
          </p:cNvPicPr>
          <p:nvPr/>
        </p:nvPicPr>
        <p:blipFill>
          <a:blip r:embed="rId3"/>
          <a:stretch>
            <a:fillRect/>
          </a:stretch>
        </p:blipFill>
        <p:spPr>
          <a:xfrm>
            <a:off x="1140405" y="1308553"/>
            <a:ext cx="9699171" cy="5249374"/>
          </a:xfrm>
          <a:prstGeom prst="rect">
            <a:avLst/>
          </a:prstGeom>
        </p:spPr>
      </p:pic>
      <p:sp>
        <p:nvSpPr>
          <p:cNvPr id="8" name="文本占位符 1">
            <a:extLst>
              <a:ext uri="{FF2B5EF4-FFF2-40B4-BE49-F238E27FC236}">
                <a16:creationId xmlns:a16="http://schemas.microsoft.com/office/drawing/2014/main" id="{1FA6C188-CED8-8847-B743-B604214FEC2B}"/>
              </a:ext>
            </a:extLst>
          </p:cNvPr>
          <p:cNvSpPr>
            <a:spLocks noGrp="1"/>
          </p:cNvSpPr>
          <p:nvPr>
            <p:ph type="body" sz="quarter" idx="10"/>
          </p:nvPr>
        </p:nvSpPr>
        <p:spPr>
          <a:xfrm>
            <a:off x="265304" y="220133"/>
            <a:ext cx="4123816" cy="389467"/>
          </a:xfrm>
        </p:spPr>
        <p:txBody>
          <a:bodyPr/>
          <a:lstStyle/>
          <a:p>
            <a:r>
              <a:rPr kumimoji="1" lang="en-US" altLang="zh-CN" dirty="0"/>
              <a:t>PART</a:t>
            </a:r>
            <a:r>
              <a:rPr kumimoji="1" lang="zh-CN" altLang="en-US" dirty="0"/>
              <a:t> </a:t>
            </a:r>
            <a:r>
              <a:rPr kumimoji="1" lang="en-US" altLang="zh-CN" dirty="0"/>
              <a:t>THREE</a:t>
            </a:r>
            <a:r>
              <a:rPr kumimoji="1" lang="zh-CN" altLang="en-US" dirty="0"/>
              <a:t> </a:t>
            </a:r>
            <a:r>
              <a:rPr kumimoji="1" lang="en-US" altLang="zh-CN" dirty="0"/>
              <a:t>Facebook Stock Price Analysis</a:t>
            </a:r>
            <a:endParaRPr kumimoji="1" lang="zh-CN" altLang="en-US" dirty="0"/>
          </a:p>
        </p:txBody>
      </p:sp>
    </p:spTree>
    <p:extLst>
      <p:ext uri="{BB962C8B-B14F-4D97-AF65-F5344CB8AC3E}">
        <p14:creationId xmlns:p14="http://schemas.microsoft.com/office/powerpoint/2010/main" val="1411173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5" name="图片 104"/>
          <p:cNvPicPr>
            <a:picLocks noChangeAspect="1"/>
          </p:cNvPicPr>
          <p:nvPr/>
        </p:nvPicPr>
        <p:blipFill rotWithShape="1">
          <a:blip r:embed="rId3"/>
          <a:srcRect l="68830" t="39363" r="20020" b="39553"/>
          <a:stretch/>
        </p:blipFill>
        <p:spPr>
          <a:xfrm>
            <a:off x="4828645" y="1368423"/>
            <a:ext cx="2534710" cy="2534710"/>
          </a:xfrm>
          <a:prstGeom prst="ellipse">
            <a:avLst/>
          </a:prstGeom>
        </p:spPr>
      </p:pic>
      <p:sp>
        <p:nvSpPr>
          <p:cNvPr id="109" name="矩形 108"/>
          <p:cNvSpPr/>
          <p:nvPr/>
        </p:nvSpPr>
        <p:spPr>
          <a:xfrm>
            <a:off x="4478107" y="4048983"/>
            <a:ext cx="3283335" cy="646331"/>
          </a:xfrm>
          <a:prstGeom prst="rect">
            <a:avLst/>
          </a:prstGeom>
        </p:spPr>
        <p:txBody>
          <a:bodyPr wrap="none">
            <a:spAutoFit/>
          </a:bodyPr>
          <a:lstStyle/>
          <a:p>
            <a:pPr algn="ctr"/>
            <a:r>
              <a:rPr lang="en-US" altLang="zh-CN" sz="3600" b="1" dirty="0">
                <a:solidFill>
                  <a:srgbClr val="000000"/>
                </a:solidFill>
                <a:latin typeface="Segoe UI"/>
              </a:rPr>
              <a:t>Moving Average</a:t>
            </a:r>
            <a:endParaRPr lang="zh-CN" altLang="en-US" sz="3600" b="1" dirty="0">
              <a:solidFill>
                <a:srgbClr val="000000"/>
              </a:solidFill>
              <a:latin typeface="Segoe UI"/>
            </a:endParaRPr>
          </a:p>
        </p:txBody>
      </p:sp>
      <p:grpSp>
        <p:nvGrpSpPr>
          <p:cNvPr id="113" name="Group 11"/>
          <p:cNvGrpSpPr>
            <a:grpSpLocks noChangeAspect="1"/>
          </p:cNvGrpSpPr>
          <p:nvPr/>
        </p:nvGrpSpPr>
        <p:grpSpPr bwMode="auto">
          <a:xfrm>
            <a:off x="5649892" y="2386500"/>
            <a:ext cx="907982" cy="644666"/>
            <a:chOff x="1407" y="1098"/>
            <a:chExt cx="800" cy="568"/>
          </a:xfrm>
          <a:solidFill>
            <a:schemeClr val="tx1"/>
          </a:solidFill>
        </p:grpSpPr>
        <p:sp>
          <p:nvSpPr>
            <p:cNvPr id="114" name="Freeform 12"/>
            <p:cNvSpPr>
              <a:spLocks noEditPoints="1"/>
            </p:cNvSpPr>
            <p:nvPr/>
          </p:nvSpPr>
          <p:spPr bwMode="auto">
            <a:xfrm>
              <a:off x="1494" y="1098"/>
              <a:ext cx="626" cy="423"/>
            </a:xfrm>
            <a:custGeom>
              <a:avLst/>
              <a:gdLst>
                <a:gd name="T0" fmla="*/ 621 w 628"/>
                <a:gd name="T1" fmla="*/ 7 h 423"/>
                <a:gd name="T2" fmla="*/ 605 w 628"/>
                <a:gd name="T3" fmla="*/ 0 h 423"/>
                <a:gd name="T4" fmla="*/ 23 w 628"/>
                <a:gd name="T5" fmla="*/ 0 h 423"/>
                <a:gd name="T6" fmla="*/ 7 w 628"/>
                <a:gd name="T7" fmla="*/ 7 h 423"/>
                <a:gd name="T8" fmla="*/ 0 w 628"/>
                <a:gd name="T9" fmla="*/ 23 h 423"/>
                <a:gd name="T10" fmla="*/ 0 w 628"/>
                <a:gd name="T11" fmla="*/ 423 h 423"/>
                <a:gd name="T12" fmla="*/ 628 w 628"/>
                <a:gd name="T13" fmla="*/ 423 h 423"/>
                <a:gd name="T14" fmla="*/ 628 w 628"/>
                <a:gd name="T15" fmla="*/ 23 h 423"/>
                <a:gd name="T16" fmla="*/ 621 w 628"/>
                <a:gd name="T17" fmla="*/ 7 h 423"/>
                <a:gd name="T18" fmla="*/ 314 w 628"/>
                <a:gd name="T19" fmla="*/ 13 h 423"/>
                <a:gd name="T20" fmla="*/ 321 w 628"/>
                <a:gd name="T21" fmla="*/ 20 h 423"/>
                <a:gd name="T22" fmla="*/ 314 w 628"/>
                <a:gd name="T23" fmla="*/ 27 h 423"/>
                <a:gd name="T24" fmla="*/ 307 w 628"/>
                <a:gd name="T25" fmla="*/ 20 h 423"/>
                <a:gd name="T26" fmla="*/ 314 w 628"/>
                <a:gd name="T27" fmla="*/ 13 h 423"/>
                <a:gd name="T28" fmla="*/ 587 w 628"/>
                <a:gd name="T29" fmla="*/ 382 h 423"/>
                <a:gd name="T30" fmla="*/ 41 w 628"/>
                <a:gd name="T31" fmla="*/ 382 h 423"/>
                <a:gd name="T32" fmla="*/ 41 w 628"/>
                <a:gd name="T33" fmla="*/ 41 h 423"/>
                <a:gd name="T34" fmla="*/ 587 w 628"/>
                <a:gd name="T35" fmla="*/ 41 h 423"/>
                <a:gd name="T36" fmla="*/ 587 w 628"/>
                <a:gd name="T37" fmla="*/ 382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8" h="423">
                  <a:moveTo>
                    <a:pt x="621" y="7"/>
                  </a:moveTo>
                  <a:cubicBezTo>
                    <a:pt x="617" y="2"/>
                    <a:pt x="611" y="0"/>
                    <a:pt x="605" y="0"/>
                  </a:cubicBezTo>
                  <a:cubicBezTo>
                    <a:pt x="23" y="0"/>
                    <a:pt x="23" y="0"/>
                    <a:pt x="23" y="0"/>
                  </a:cubicBezTo>
                  <a:cubicBezTo>
                    <a:pt x="17" y="0"/>
                    <a:pt x="11" y="2"/>
                    <a:pt x="7" y="7"/>
                  </a:cubicBezTo>
                  <a:cubicBezTo>
                    <a:pt x="2" y="11"/>
                    <a:pt x="0" y="17"/>
                    <a:pt x="0" y="23"/>
                  </a:cubicBezTo>
                  <a:cubicBezTo>
                    <a:pt x="0" y="423"/>
                    <a:pt x="0" y="423"/>
                    <a:pt x="0" y="423"/>
                  </a:cubicBezTo>
                  <a:cubicBezTo>
                    <a:pt x="628" y="423"/>
                    <a:pt x="628" y="423"/>
                    <a:pt x="628" y="423"/>
                  </a:cubicBezTo>
                  <a:cubicBezTo>
                    <a:pt x="628" y="23"/>
                    <a:pt x="628" y="23"/>
                    <a:pt x="628" y="23"/>
                  </a:cubicBezTo>
                  <a:cubicBezTo>
                    <a:pt x="628" y="17"/>
                    <a:pt x="626" y="11"/>
                    <a:pt x="621" y="7"/>
                  </a:cubicBezTo>
                  <a:close/>
                  <a:moveTo>
                    <a:pt x="314" y="13"/>
                  </a:moveTo>
                  <a:cubicBezTo>
                    <a:pt x="318" y="13"/>
                    <a:pt x="321" y="16"/>
                    <a:pt x="321" y="20"/>
                  </a:cubicBezTo>
                  <a:cubicBezTo>
                    <a:pt x="321" y="24"/>
                    <a:pt x="318" y="27"/>
                    <a:pt x="314" y="27"/>
                  </a:cubicBezTo>
                  <a:cubicBezTo>
                    <a:pt x="310" y="27"/>
                    <a:pt x="307" y="24"/>
                    <a:pt x="307" y="20"/>
                  </a:cubicBezTo>
                  <a:cubicBezTo>
                    <a:pt x="307" y="16"/>
                    <a:pt x="310" y="13"/>
                    <a:pt x="314" y="13"/>
                  </a:cubicBezTo>
                  <a:close/>
                  <a:moveTo>
                    <a:pt x="587" y="382"/>
                  </a:moveTo>
                  <a:cubicBezTo>
                    <a:pt x="41" y="382"/>
                    <a:pt x="41" y="382"/>
                    <a:pt x="41" y="382"/>
                  </a:cubicBezTo>
                  <a:cubicBezTo>
                    <a:pt x="41" y="41"/>
                    <a:pt x="41" y="41"/>
                    <a:pt x="41" y="41"/>
                  </a:cubicBezTo>
                  <a:cubicBezTo>
                    <a:pt x="587" y="41"/>
                    <a:pt x="587" y="41"/>
                    <a:pt x="587" y="41"/>
                  </a:cubicBezTo>
                  <a:lnTo>
                    <a:pt x="587" y="3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prstClr val="white"/>
                </a:solidFill>
                <a:latin typeface="Segoe UI"/>
                <a:ea typeface="微软雅黑"/>
              </a:endParaRPr>
            </a:p>
          </p:txBody>
        </p:sp>
        <p:sp>
          <p:nvSpPr>
            <p:cNvPr id="115" name="Freeform 13"/>
            <p:cNvSpPr>
              <a:spLocks noEditPoints="1"/>
            </p:cNvSpPr>
            <p:nvPr/>
          </p:nvSpPr>
          <p:spPr bwMode="auto">
            <a:xfrm>
              <a:off x="1407" y="1538"/>
              <a:ext cx="800" cy="97"/>
            </a:xfrm>
            <a:custGeom>
              <a:avLst/>
              <a:gdLst>
                <a:gd name="T0" fmla="*/ 87 w 802"/>
                <a:gd name="T1" fmla="*/ 0 h 97"/>
                <a:gd name="T2" fmla="*/ 4 w 802"/>
                <a:gd name="T3" fmla="*/ 83 h 97"/>
                <a:gd name="T4" fmla="*/ 2 w 802"/>
                <a:gd name="T5" fmla="*/ 92 h 97"/>
                <a:gd name="T6" fmla="*/ 10 w 802"/>
                <a:gd name="T7" fmla="*/ 97 h 97"/>
                <a:gd name="T8" fmla="*/ 792 w 802"/>
                <a:gd name="T9" fmla="*/ 97 h 97"/>
                <a:gd name="T10" fmla="*/ 800 w 802"/>
                <a:gd name="T11" fmla="*/ 92 h 97"/>
                <a:gd name="T12" fmla="*/ 798 w 802"/>
                <a:gd name="T13" fmla="*/ 83 h 97"/>
                <a:gd name="T14" fmla="*/ 715 w 802"/>
                <a:gd name="T15" fmla="*/ 0 h 97"/>
                <a:gd name="T16" fmla="*/ 87 w 802"/>
                <a:gd name="T17" fmla="*/ 0 h 97"/>
                <a:gd name="T18" fmla="*/ 711 w 802"/>
                <a:gd name="T19" fmla="*/ 47 h 97"/>
                <a:gd name="T20" fmla="*/ 712 w 802"/>
                <a:gd name="T21" fmla="*/ 54 h 97"/>
                <a:gd name="T22" fmla="*/ 706 w 802"/>
                <a:gd name="T23" fmla="*/ 58 h 97"/>
                <a:gd name="T24" fmla="*/ 484 w 802"/>
                <a:gd name="T25" fmla="*/ 58 h 97"/>
                <a:gd name="T26" fmla="*/ 485 w 802"/>
                <a:gd name="T27" fmla="*/ 64 h 97"/>
                <a:gd name="T28" fmla="*/ 484 w 802"/>
                <a:gd name="T29" fmla="*/ 67 h 97"/>
                <a:gd name="T30" fmla="*/ 481 w 802"/>
                <a:gd name="T31" fmla="*/ 69 h 97"/>
                <a:gd name="T32" fmla="*/ 321 w 802"/>
                <a:gd name="T33" fmla="*/ 69 h 97"/>
                <a:gd name="T34" fmla="*/ 318 w 802"/>
                <a:gd name="T35" fmla="*/ 67 h 97"/>
                <a:gd name="T36" fmla="*/ 317 w 802"/>
                <a:gd name="T37" fmla="*/ 64 h 97"/>
                <a:gd name="T38" fmla="*/ 318 w 802"/>
                <a:gd name="T39" fmla="*/ 58 h 97"/>
                <a:gd name="T40" fmla="*/ 96 w 802"/>
                <a:gd name="T41" fmla="*/ 58 h 97"/>
                <a:gd name="T42" fmla="*/ 90 w 802"/>
                <a:gd name="T43" fmla="*/ 54 h 97"/>
                <a:gd name="T44" fmla="*/ 91 w 802"/>
                <a:gd name="T45" fmla="*/ 47 h 97"/>
                <a:gd name="T46" fmla="*/ 113 w 802"/>
                <a:gd name="T47" fmla="*/ 20 h 97"/>
                <a:gd name="T48" fmla="*/ 689 w 802"/>
                <a:gd name="T49" fmla="*/ 20 h 97"/>
                <a:gd name="T50" fmla="*/ 711 w 802"/>
                <a:gd name="T51" fmla="*/ 4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02" h="97">
                  <a:moveTo>
                    <a:pt x="87" y="0"/>
                  </a:moveTo>
                  <a:cubicBezTo>
                    <a:pt x="4" y="83"/>
                    <a:pt x="4" y="83"/>
                    <a:pt x="4" y="83"/>
                  </a:cubicBezTo>
                  <a:cubicBezTo>
                    <a:pt x="1" y="85"/>
                    <a:pt x="0" y="89"/>
                    <a:pt x="2" y="92"/>
                  </a:cubicBezTo>
                  <a:cubicBezTo>
                    <a:pt x="3" y="95"/>
                    <a:pt x="6" y="97"/>
                    <a:pt x="10" y="97"/>
                  </a:cubicBezTo>
                  <a:cubicBezTo>
                    <a:pt x="792" y="97"/>
                    <a:pt x="792" y="97"/>
                    <a:pt x="792" y="97"/>
                  </a:cubicBezTo>
                  <a:cubicBezTo>
                    <a:pt x="796" y="97"/>
                    <a:pt x="799" y="95"/>
                    <a:pt x="800" y="92"/>
                  </a:cubicBezTo>
                  <a:cubicBezTo>
                    <a:pt x="802" y="89"/>
                    <a:pt x="801" y="85"/>
                    <a:pt x="798" y="83"/>
                  </a:cubicBezTo>
                  <a:cubicBezTo>
                    <a:pt x="715" y="0"/>
                    <a:pt x="715" y="0"/>
                    <a:pt x="715" y="0"/>
                  </a:cubicBezTo>
                  <a:lnTo>
                    <a:pt x="87" y="0"/>
                  </a:lnTo>
                  <a:close/>
                  <a:moveTo>
                    <a:pt x="711" y="47"/>
                  </a:moveTo>
                  <a:cubicBezTo>
                    <a:pt x="713" y="49"/>
                    <a:pt x="713" y="51"/>
                    <a:pt x="712" y="54"/>
                  </a:cubicBezTo>
                  <a:cubicBezTo>
                    <a:pt x="711" y="56"/>
                    <a:pt x="709" y="58"/>
                    <a:pt x="706" y="58"/>
                  </a:cubicBezTo>
                  <a:cubicBezTo>
                    <a:pt x="484" y="58"/>
                    <a:pt x="484" y="58"/>
                    <a:pt x="484" y="58"/>
                  </a:cubicBezTo>
                  <a:cubicBezTo>
                    <a:pt x="485" y="64"/>
                    <a:pt x="485" y="64"/>
                    <a:pt x="485" y="64"/>
                  </a:cubicBezTo>
                  <a:cubicBezTo>
                    <a:pt x="485" y="65"/>
                    <a:pt x="485" y="66"/>
                    <a:pt x="484" y="67"/>
                  </a:cubicBezTo>
                  <a:cubicBezTo>
                    <a:pt x="483" y="68"/>
                    <a:pt x="482" y="69"/>
                    <a:pt x="481" y="69"/>
                  </a:cubicBezTo>
                  <a:cubicBezTo>
                    <a:pt x="321" y="69"/>
                    <a:pt x="321" y="69"/>
                    <a:pt x="321" y="69"/>
                  </a:cubicBezTo>
                  <a:cubicBezTo>
                    <a:pt x="320" y="69"/>
                    <a:pt x="319" y="68"/>
                    <a:pt x="318" y="67"/>
                  </a:cubicBezTo>
                  <a:cubicBezTo>
                    <a:pt x="317" y="66"/>
                    <a:pt x="317" y="65"/>
                    <a:pt x="317" y="64"/>
                  </a:cubicBezTo>
                  <a:cubicBezTo>
                    <a:pt x="318" y="58"/>
                    <a:pt x="318" y="58"/>
                    <a:pt x="318" y="58"/>
                  </a:cubicBezTo>
                  <a:cubicBezTo>
                    <a:pt x="96" y="58"/>
                    <a:pt x="96" y="58"/>
                    <a:pt x="96" y="58"/>
                  </a:cubicBezTo>
                  <a:cubicBezTo>
                    <a:pt x="93" y="58"/>
                    <a:pt x="91" y="56"/>
                    <a:pt x="90" y="54"/>
                  </a:cubicBezTo>
                  <a:cubicBezTo>
                    <a:pt x="89" y="51"/>
                    <a:pt x="89" y="49"/>
                    <a:pt x="91" y="47"/>
                  </a:cubicBezTo>
                  <a:cubicBezTo>
                    <a:pt x="113" y="20"/>
                    <a:pt x="113" y="20"/>
                    <a:pt x="113" y="20"/>
                  </a:cubicBezTo>
                  <a:cubicBezTo>
                    <a:pt x="689" y="20"/>
                    <a:pt x="689" y="20"/>
                    <a:pt x="689" y="20"/>
                  </a:cubicBezTo>
                  <a:lnTo>
                    <a:pt x="711"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prstClr val="white"/>
                </a:solidFill>
                <a:latin typeface="Segoe UI"/>
                <a:ea typeface="微软雅黑"/>
              </a:endParaRPr>
            </a:p>
          </p:txBody>
        </p:sp>
        <p:sp>
          <p:nvSpPr>
            <p:cNvPr id="116" name="Freeform 14"/>
            <p:cNvSpPr>
              <a:spLocks noEditPoints="1"/>
            </p:cNvSpPr>
            <p:nvPr/>
          </p:nvSpPr>
          <p:spPr bwMode="auto">
            <a:xfrm>
              <a:off x="1408" y="1637"/>
              <a:ext cx="798" cy="29"/>
            </a:xfrm>
            <a:custGeom>
              <a:avLst/>
              <a:gdLst>
                <a:gd name="T0" fmla="*/ 791 w 800"/>
                <a:gd name="T1" fmla="*/ 3 h 29"/>
                <a:gd name="T2" fmla="*/ 469 w 800"/>
                <a:gd name="T3" fmla="*/ 3 h 29"/>
                <a:gd name="T4" fmla="*/ 468 w 800"/>
                <a:gd name="T5" fmla="*/ 6 h 29"/>
                <a:gd name="T6" fmla="*/ 461 w 800"/>
                <a:gd name="T7" fmla="*/ 9 h 29"/>
                <a:gd name="T8" fmla="*/ 339 w 800"/>
                <a:gd name="T9" fmla="*/ 9 h 29"/>
                <a:gd name="T10" fmla="*/ 332 w 800"/>
                <a:gd name="T11" fmla="*/ 6 h 29"/>
                <a:gd name="T12" fmla="*/ 331 w 800"/>
                <a:gd name="T13" fmla="*/ 3 h 29"/>
                <a:gd name="T14" fmla="*/ 9 w 800"/>
                <a:gd name="T15" fmla="*/ 3 h 29"/>
                <a:gd name="T16" fmla="*/ 0 w 800"/>
                <a:gd name="T17" fmla="*/ 0 h 29"/>
                <a:gd name="T18" fmla="*/ 0 w 800"/>
                <a:gd name="T19" fmla="*/ 9 h 29"/>
                <a:gd name="T20" fmla="*/ 6 w 800"/>
                <a:gd name="T21" fmla="*/ 23 h 29"/>
                <a:gd name="T22" fmla="*/ 21 w 800"/>
                <a:gd name="T23" fmla="*/ 29 h 29"/>
                <a:gd name="T24" fmla="*/ 779 w 800"/>
                <a:gd name="T25" fmla="*/ 29 h 29"/>
                <a:gd name="T26" fmla="*/ 794 w 800"/>
                <a:gd name="T27" fmla="*/ 23 h 29"/>
                <a:gd name="T28" fmla="*/ 800 w 800"/>
                <a:gd name="T29" fmla="*/ 9 h 29"/>
                <a:gd name="T30" fmla="*/ 800 w 800"/>
                <a:gd name="T31" fmla="*/ 0 h 29"/>
                <a:gd name="T32" fmla="*/ 791 w 800"/>
                <a:gd name="T33" fmla="*/ 3 h 29"/>
                <a:gd name="T34" fmla="*/ 72 w 800"/>
                <a:gd name="T35" fmla="*/ 21 h 29"/>
                <a:gd name="T36" fmla="*/ 68 w 800"/>
                <a:gd name="T37" fmla="*/ 16 h 29"/>
                <a:gd name="T38" fmla="*/ 72 w 800"/>
                <a:gd name="T39" fmla="*/ 12 h 29"/>
                <a:gd name="T40" fmla="*/ 77 w 800"/>
                <a:gd name="T41" fmla="*/ 16 h 29"/>
                <a:gd name="T42" fmla="*/ 72 w 800"/>
                <a:gd name="T43" fmla="*/ 21 h 29"/>
                <a:gd name="T44" fmla="*/ 94 w 800"/>
                <a:gd name="T45" fmla="*/ 21 h 29"/>
                <a:gd name="T46" fmla="*/ 89 w 800"/>
                <a:gd name="T47" fmla="*/ 16 h 29"/>
                <a:gd name="T48" fmla="*/ 94 w 800"/>
                <a:gd name="T49" fmla="*/ 12 h 29"/>
                <a:gd name="T50" fmla="*/ 98 w 800"/>
                <a:gd name="T51" fmla="*/ 16 h 29"/>
                <a:gd name="T52" fmla="*/ 94 w 800"/>
                <a:gd name="T53" fmla="*/ 21 h 29"/>
                <a:gd name="T54" fmla="*/ 115 w 800"/>
                <a:gd name="T55" fmla="*/ 21 h 29"/>
                <a:gd name="T56" fmla="*/ 111 w 800"/>
                <a:gd name="T57" fmla="*/ 16 h 29"/>
                <a:gd name="T58" fmla="*/ 115 w 800"/>
                <a:gd name="T59" fmla="*/ 12 h 29"/>
                <a:gd name="T60" fmla="*/ 120 w 800"/>
                <a:gd name="T61" fmla="*/ 16 h 29"/>
                <a:gd name="T62" fmla="*/ 115 w 800"/>
                <a:gd name="T63"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0" h="29">
                  <a:moveTo>
                    <a:pt x="791" y="3"/>
                  </a:moveTo>
                  <a:cubicBezTo>
                    <a:pt x="469" y="3"/>
                    <a:pt x="469" y="3"/>
                    <a:pt x="469" y="3"/>
                  </a:cubicBezTo>
                  <a:cubicBezTo>
                    <a:pt x="469" y="4"/>
                    <a:pt x="468" y="5"/>
                    <a:pt x="468" y="6"/>
                  </a:cubicBezTo>
                  <a:cubicBezTo>
                    <a:pt x="466" y="8"/>
                    <a:pt x="463" y="9"/>
                    <a:pt x="461" y="9"/>
                  </a:cubicBezTo>
                  <a:cubicBezTo>
                    <a:pt x="339" y="9"/>
                    <a:pt x="339" y="9"/>
                    <a:pt x="339" y="9"/>
                  </a:cubicBezTo>
                  <a:cubicBezTo>
                    <a:pt x="337" y="9"/>
                    <a:pt x="334" y="8"/>
                    <a:pt x="332" y="6"/>
                  </a:cubicBezTo>
                  <a:cubicBezTo>
                    <a:pt x="332" y="5"/>
                    <a:pt x="331" y="4"/>
                    <a:pt x="331" y="3"/>
                  </a:cubicBezTo>
                  <a:cubicBezTo>
                    <a:pt x="9" y="3"/>
                    <a:pt x="9" y="3"/>
                    <a:pt x="9" y="3"/>
                  </a:cubicBezTo>
                  <a:cubicBezTo>
                    <a:pt x="5" y="3"/>
                    <a:pt x="2" y="2"/>
                    <a:pt x="0" y="0"/>
                  </a:cubicBezTo>
                  <a:cubicBezTo>
                    <a:pt x="0" y="9"/>
                    <a:pt x="0" y="9"/>
                    <a:pt x="0" y="9"/>
                  </a:cubicBezTo>
                  <a:cubicBezTo>
                    <a:pt x="0" y="14"/>
                    <a:pt x="2" y="19"/>
                    <a:pt x="6" y="23"/>
                  </a:cubicBezTo>
                  <a:cubicBezTo>
                    <a:pt x="10" y="27"/>
                    <a:pt x="15" y="29"/>
                    <a:pt x="21" y="29"/>
                  </a:cubicBezTo>
                  <a:cubicBezTo>
                    <a:pt x="779" y="29"/>
                    <a:pt x="779" y="29"/>
                    <a:pt x="779" y="29"/>
                  </a:cubicBezTo>
                  <a:cubicBezTo>
                    <a:pt x="785" y="29"/>
                    <a:pt x="790" y="27"/>
                    <a:pt x="794" y="23"/>
                  </a:cubicBezTo>
                  <a:cubicBezTo>
                    <a:pt x="798" y="19"/>
                    <a:pt x="800" y="14"/>
                    <a:pt x="800" y="9"/>
                  </a:cubicBezTo>
                  <a:cubicBezTo>
                    <a:pt x="800" y="0"/>
                    <a:pt x="800" y="0"/>
                    <a:pt x="800" y="0"/>
                  </a:cubicBezTo>
                  <a:cubicBezTo>
                    <a:pt x="798" y="2"/>
                    <a:pt x="795" y="3"/>
                    <a:pt x="791" y="3"/>
                  </a:cubicBezTo>
                  <a:close/>
                  <a:moveTo>
                    <a:pt x="72" y="21"/>
                  </a:moveTo>
                  <a:cubicBezTo>
                    <a:pt x="70" y="21"/>
                    <a:pt x="68" y="19"/>
                    <a:pt x="68" y="16"/>
                  </a:cubicBezTo>
                  <a:cubicBezTo>
                    <a:pt x="68" y="14"/>
                    <a:pt x="70" y="12"/>
                    <a:pt x="72" y="12"/>
                  </a:cubicBezTo>
                  <a:cubicBezTo>
                    <a:pt x="75" y="12"/>
                    <a:pt x="77" y="14"/>
                    <a:pt x="77" y="16"/>
                  </a:cubicBezTo>
                  <a:cubicBezTo>
                    <a:pt x="77" y="19"/>
                    <a:pt x="75" y="21"/>
                    <a:pt x="72" y="21"/>
                  </a:cubicBezTo>
                  <a:close/>
                  <a:moveTo>
                    <a:pt x="94" y="21"/>
                  </a:moveTo>
                  <a:cubicBezTo>
                    <a:pt x="91" y="21"/>
                    <a:pt x="89" y="19"/>
                    <a:pt x="89" y="16"/>
                  </a:cubicBezTo>
                  <a:cubicBezTo>
                    <a:pt x="89" y="14"/>
                    <a:pt x="91" y="12"/>
                    <a:pt x="94" y="12"/>
                  </a:cubicBezTo>
                  <a:cubicBezTo>
                    <a:pt x="96" y="12"/>
                    <a:pt x="98" y="14"/>
                    <a:pt x="98" y="16"/>
                  </a:cubicBezTo>
                  <a:cubicBezTo>
                    <a:pt x="98" y="19"/>
                    <a:pt x="96" y="21"/>
                    <a:pt x="94" y="21"/>
                  </a:cubicBezTo>
                  <a:close/>
                  <a:moveTo>
                    <a:pt x="115" y="21"/>
                  </a:moveTo>
                  <a:cubicBezTo>
                    <a:pt x="113" y="21"/>
                    <a:pt x="111" y="19"/>
                    <a:pt x="111" y="16"/>
                  </a:cubicBezTo>
                  <a:cubicBezTo>
                    <a:pt x="111" y="14"/>
                    <a:pt x="113" y="12"/>
                    <a:pt x="115" y="12"/>
                  </a:cubicBezTo>
                  <a:cubicBezTo>
                    <a:pt x="118" y="12"/>
                    <a:pt x="120" y="14"/>
                    <a:pt x="120" y="16"/>
                  </a:cubicBezTo>
                  <a:cubicBezTo>
                    <a:pt x="120" y="19"/>
                    <a:pt x="118" y="21"/>
                    <a:pt x="115"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prstClr val="white"/>
                </a:solidFill>
                <a:latin typeface="Segoe UI"/>
                <a:ea typeface="微软雅黑"/>
              </a:endParaRPr>
            </a:p>
          </p:txBody>
        </p:sp>
        <p:sp>
          <p:nvSpPr>
            <p:cNvPr id="117" name="Freeform 15"/>
            <p:cNvSpPr>
              <a:spLocks/>
            </p:cNvSpPr>
            <p:nvPr/>
          </p:nvSpPr>
          <p:spPr bwMode="auto">
            <a:xfrm>
              <a:off x="1624" y="1386"/>
              <a:ext cx="48" cy="56"/>
            </a:xfrm>
            <a:custGeom>
              <a:avLst/>
              <a:gdLst>
                <a:gd name="T0" fmla="*/ 48 w 48"/>
                <a:gd name="T1" fmla="*/ 56 h 56"/>
                <a:gd name="T2" fmla="*/ 0 w 48"/>
                <a:gd name="T3" fmla="*/ 56 h 56"/>
                <a:gd name="T4" fmla="*/ 0 w 48"/>
                <a:gd name="T5" fmla="*/ 5 h 56"/>
                <a:gd name="T6" fmla="*/ 2 w 48"/>
                <a:gd name="T7" fmla="*/ 2 h 56"/>
                <a:gd name="T8" fmla="*/ 5 w 48"/>
                <a:gd name="T9" fmla="*/ 0 h 56"/>
                <a:gd name="T10" fmla="*/ 43 w 48"/>
                <a:gd name="T11" fmla="*/ 0 h 56"/>
                <a:gd name="T12" fmla="*/ 47 w 48"/>
                <a:gd name="T13" fmla="*/ 2 h 56"/>
                <a:gd name="T14" fmla="*/ 48 w 48"/>
                <a:gd name="T15" fmla="*/ 5 h 56"/>
                <a:gd name="T16" fmla="*/ 48 w 48"/>
                <a:gd name="T1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56">
                  <a:moveTo>
                    <a:pt x="48" y="56"/>
                  </a:moveTo>
                  <a:cubicBezTo>
                    <a:pt x="0" y="56"/>
                    <a:pt x="0" y="56"/>
                    <a:pt x="0" y="56"/>
                  </a:cubicBezTo>
                  <a:cubicBezTo>
                    <a:pt x="0" y="5"/>
                    <a:pt x="0" y="5"/>
                    <a:pt x="0" y="5"/>
                  </a:cubicBezTo>
                  <a:cubicBezTo>
                    <a:pt x="0" y="4"/>
                    <a:pt x="1" y="3"/>
                    <a:pt x="2" y="2"/>
                  </a:cubicBezTo>
                  <a:cubicBezTo>
                    <a:pt x="3" y="1"/>
                    <a:pt x="4" y="0"/>
                    <a:pt x="5" y="0"/>
                  </a:cubicBezTo>
                  <a:cubicBezTo>
                    <a:pt x="43" y="0"/>
                    <a:pt x="43" y="0"/>
                    <a:pt x="43" y="0"/>
                  </a:cubicBezTo>
                  <a:cubicBezTo>
                    <a:pt x="44" y="0"/>
                    <a:pt x="46" y="1"/>
                    <a:pt x="47" y="2"/>
                  </a:cubicBezTo>
                  <a:cubicBezTo>
                    <a:pt x="48" y="3"/>
                    <a:pt x="48" y="4"/>
                    <a:pt x="48" y="5"/>
                  </a:cubicBezTo>
                  <a:cubicBezTo>
                    <a:pt x="48" y="56"/>
                    <a:pt x="48" y="56"/>
                    <a:pt x="48"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prstClr val="white"/>
                </a:solidFill>
                <a:latin typeface="Segoe UI"/>
                <a:ea typeface="微软雅黑"/>
              </a:endParaRPr>
            </a:p>
          </p:txBody>
        </p:sp>
        <p:sp>
          <p:nvSpPr>
            <p:cNvPr id="118" name="Freeform 16"/>
            <p:cNvSpPr>
              <a:spLocks/>
            </p:cNvSpPr>
            <p:nvPr/>
          </p:nvSpPr>
          <p:spPr bwMode="auto">
            <a:xfrm>
              <a:off x="1723" y="1314"/>
              <a:ext cx="47" cy="128"/>
            </a:xfrm>
            <a:custGeom>
              <a:avLst/>
              <a:gdLst>
                <a:gd name="T0" fmla="*/ 47 w 47"/>
                <a:gd name="T1" fmla="*/ 128 h 128"/>
                <a:gd name="T2" fmla="*/ 0 w 47"/>
                <a:gd name="T3" fmla="*/ 128 h 128"/>
                <a:gd name="T4" fmla="*/ 0 w 47"/>
                <a:gd name="T5" fmla="*/ 5 h 128"/>
                <a:gd name="T6" fmla="*/ 1 w 47"/>
                <a:gd name="T7" fmla="*/ 2 h 128"/>
                <a:gd name="T8" fmla="*/ 5 w 47"/>
                <a:gd name="T9" fmla="*/ 0 h 128"/>
                <a:gd name="T10" fmla="*/ 42 w 47"/>
                <a:gd name="T11" fmla="*/ 0 h 128"/>
                <a:gd name="T12" fmla="*/ 46 w 47"/>
                <a:gd name="T13" fmla="*/ 2 h 128"/>
                <a:gd name="T14" fmla="*/ 47 w 47"/>
                <a:gd name="T15" fmla="*/ 5 h 128"/>
                <a:gd name="T16" fmla="*/ 47 w 47"/>
                <a:gd name="T17"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128">
                  <a:moveTo>
                    <a:pt x="47" y="128"/>
                  </a:moveTo>
                  <a:cubicBezTo>
                    <a:pt x="0" y="128"/>
                    <a:pt x="0" y="128"/>
                    <a:pt x="0" y="128"/>
                  </a:cubicBezTo>
                  <a:cubicBezTo>
                    <a:pt x="0" y="5"/>
                    <a:pt x="0" y="5"/>
                    <a:pt x="0" y="5"/>
                  </a:cubicBezTo>
                  <a:cubicBezTo>
                    <a:pt x="0" y="4"/>
                    <a:pt x="0" y="3"/>
                    <a:pt x="1" y="2"/>
                  </a:cubicBezTo>
                  <a:cubicBezTo>
                    <a:pt x="2" y="1"/>
                    <a:pt x="3" y="0"/>
                    <a:pt x="5" y="0"/>
                  </a:cubicBezTo>
                  <a:cubicBezTo>
                    <a:pt x="42" y="0"/>
                    <a:pt x="42" y="0"/>
                    <a:pt x="42" y="0"/>
                  </a:cubicBezTo>
                  <a:cubicBezTo>
                    <a:pt x="44" y="0"/>
                    <a:pt x="45" y="1"/>
                    <a:pt x="46" y="2"/>
                  </a:cubicBezTo>
                  <a:cubicBezTo>
                    <a:pt x="47" y="3"/>
                    <a:pt x="47" y="4"/>
                    <a:pt x="47" y="5"/>
                  </a:cubicBezTo>
                  <a:lnTo>
                    <a:pt x="47" y="1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prstClr val="white"/>
                </a:solidFill>
                <a:latin typeface="Segoe UI"/>
                <a:ea typeface="微软雅黑"/>
              </a:endParaRPr>
            </a:p>
          </p:txBody>
        </p:sp>
        <p:sp>
          <p:nvSpPr>
            <p:cNvPr id="119" name="Freeform 17"/>
            <p:cNvSpPr>
              <a:spLocks/>
            </p:cNvSpPr>
            <p:nvPr/>
          </p:nvSpPr>
          <p:spPr bwMode="auto">
            <a:xfrm>
              <a:off x="1821" y="1353"/>
              <a:ext cx="48" cy="89"/>
            </a:xfrm>
            <a:custGeom>
              <a:avLst/>
              <a:gdLst>
                <a:gd name="T0" fmla="*/ 48 w 48"/>
                <a:gd name="T1" fmla="*/ 89 h 89"/>
                <a:gd name="T2" fmla="*/ 0 w 48"/>
                <a:gd name="T3" fmla="*/ 89 h 89"/>
                <a:gd name="T4" fmla="*/ 0 w 48"/>
                <a:gd name="T5" fmla="*/ 6 h 89"/>
                <a:gd name="T6" fmla="*/ 1 w 48"/>
                <a:gd name="T7" fmla="*/ 2 h 89"/>
                <a:gd name="T8" fmla="*/ 5 w 48"/>
                <a:gd name="T9" fmla="*/ 0 h 89"/>
                <a:gd name="T10" fmla="*/ 43 w 48"/>
                <a:gd name="T11" fmla="*/ 0 h 89"/>
                <a:gd name="T12" fmla="*/ 46 w 48"/>
                <a:gd name="T13" fmla="*/ 2 h 89"/>
                <a:gd name="T14" fmla="*/ 48 w 48"/>
                <a:gd name="T15" fmla="*/ 6 h 89"/>
                <a:gd name="T16" fmla="*/ 48 w 48"/>
                <a:gd name="T17" fmla="*/ 8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89">
                  <a:moveTo>
                    <a:pt x="48" y="89"/>
                  </a:moveTo>
                  <a:cubicBezTo>
                    <a:pt x="0" y="89"/>
                    <a:pt x="0" y="89"/>
                    <a:pt x="0" y="89"/>
                  </a:cubicBezTo>
                  <a:cubicBezTo>
                    <a:pt x="0" y="6"/>
                    <a:pt x="0" y="6"/>
                    <a:pt x="0" y="6"/>
                  </a:cubicBezTo>
                  <a:cubicBezTo>
                    <a:pt x="0" y="4"/>
                    <a:pt x="0" y="3"/>
                    <a:pt x="1" y="2"/>
                  </a:cubicBezTo>
                  <a:cubicBezTo>
                    <a:pt x="2" y="1"/>
                    <a:pt x="4" y="0"/>
                    <a:pt x="5" y="0"/>
                  </a:cubicBezTo>
                  <a:cubicBezTo>
                    <a:pt x="43" y="0"/>
                    <a:pt x="43" y="0"/>
                    <a:pt x="43" y="0"/>
                  </a:cubicBezTo>
                  <a:cubicBezTo>
                    <a:pt x="44" y="0"/>
                    <a:pt x="45" y="1"/>
                    <a:pt x="46" y="2"/>
                  </a:cubicBezTo>
                  <a:cubicBezTo>
                    <a:pt x="47" y="3"/>
                    <a:pt x="48" y="4"/>
                    <a:pt x="48" y="6"/>
                  </a:cubicBezTo>
                  <a:cubicBezTo>
                    <a:pt x="48" y="89"/>
                    <a:pt x="48" y="89"/>
                    <a:pt x="48" y="8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prstClr val="white"/>
                </a:solidFill>
                <a:latin typeface="Segoe UI"/>
                <a:ea typeface="微软雅黑"/>
              </a:endParaRPr>
            </a:p>
          </p:txBody>
        </p:sp>
        <p:sp>
          <p:nvSpPr>
            <p:cNvPr id="120" name="Freeform 18"/>
            <p:cNvSpPr>
              <a:spLocks/>
            </p:cNvSpPr>
            <p:nvPr/>
          </p:nvSpPr>
          <p:spPr bwMode="auto">
            <a:xfrm>
              <a:off x="1901" y="1205"/>
              <a:ext cx="84" cy="237"/>
            </a:xfrm>
            <a:custGeom>
              <a:avLst/>
              <a:gdLst>
                <a:gd name="T0" fmla="*/ 79 w 84"/>
                <a:gd name="T1" fmla="*/ 64 h 237"/>
                <a:gd name="T2" fmla="*/ 84 w 84"/>
                <a:gd name="T3" fmla="*/ 62 h 237"/>
                <a:gd name="T4" fmla="*/ 83 w 84"/>
                <a:gd name="T5" fmla="*/ 56 h 237"/>
                <a:gd name="T6" fmla="*/ 46 w 84"/>
                <a:gd name="T7" fmla="*/ 2 h 237"/>
                <a:gd name="T8" fmla="*/ 42 w 84"/>
                <a:gd name="T9" fmla="*/ 0 h 237"/>
                <a:gd name="T10" fmla="*/ 38 w 84"/>
                <a:gd name="T11" fmla="*/ 2 h 237"/>
                <a:gd name="T12" fmla="*/ 1 w 84"/>
                <a:gd name="T13" fmla="*/ 56 h 237"/>
                <a:gd name="T14" fmla="*/ 1 w 84"/>
                <a:gd name="T15" fmla="*/ 62 h 237"/>
                <a:gd name="T16" fmla="*/ 5 w 84"/>
                <a:gd name="T17" fmla="*/ 64 h 237"/>
                <a:gd name="T18" fmla="*/ 18 w 84"/>
                <a:gd name="T19" fmla="*/ 64 h 237"/>
                <a:gd name="T20" fmla="*/ 18 w 84"/>
                <a:gd name="T21" fmla="*/ 237 h 237"/>
                <a:gd name="T22" fmla="*/ 66 w 84"/>
                <a:gd name="T23" fmla="*/ 237 h 237"/>
                <a:gd name="T24" fmla="*/ 66 w 84"/>
                <a:gd name="T25" fmla="*/ 64 h 237"/>
                <a:gd name="T26" fmla="*/ 79 w 84"/>
                <a:gd name="T27" fmla="*/ 6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4" h="237">
                  <a:moveTo>
                    <a:pt x="79" y="64"/>
                  </a:moveTo>
                  <a:cubicBezTo>
                    <a:pt x="81" y="64"/>
                    <a:pt x="83" y="63"/>
                    <a:pt x="84" y="62"/>
                  </a:cubicBezTo>
                  <a:cubicBezTo>
                    <a:pt x="84" y="60"/>
                    <a:pt x="84" y="58"/>
                    <a:pt x="83" y="56"/>
                  </a:cubicBezTo>
                  <a:cubicBezTo>
                    <a:pt x="46" y="2"/>
                    <a:pt x="46" y="2"/>
                    <a:pt x="46" y="2"/>
                  </a:cubicBezTo>
                  <a:cubicBezTo>
                    <a:pt x="45" y="1"/>
                    <a:pt x="44" y="0"/>
                    <a:pt x="42" y="0"/>
                  </a:cubicBezTo>
                  <a:cubicBezTo>
                    <a:pt x="40" y="0"/>
                    <a:pt x="39" y="1"/>
                    <a:pt x="38" y="2"/>
                  </a:cubicBezTo>
                  <a:cubicBezTo>
                    <a:pt x="1" y="56"/>
                    <a:pt x="1" y="56"/>
                    <a:pt x="1" y="56"/>
                  </a:cubicBezTo>
                  <a:cubicBezTo>
                    <a:pt x="0" y="58"/>
                    <a:pt x="0" y="60"/>
                    <a:pt x="1" y="62"/>
                  </a:cubicBezTo>
                  <a:cubicBezTo>
                    <a:pt x="1" y="63"/>
                    <a:pt x="3" y="64"/>
                    <a:pt x="5" y="64"/>
                  </a:cubicBezTo>
                  <a:cubicBezTo>
                    <a:pt x="18" y="64"/>
                    <a:pt x="18" y="64"/>
                    <a:pt x="18" y="64"/>
                  </a:cubicBezTo>
                  <a:cubicBezTo>
                    <a:pt x="18" y="237"/>
                    <a:pt x="18" y="237"/>
                    <a:pt x="18" y="237"/>
                  </a:cubicBezTo>
                  <a:cubicBezTo>
                    <a:pt x="66" y="237"/>
                    <a:pt x="66" y="237"/>
                    <a:pt x="66" y="237"/>
                  </a:cubicBezTo>
                  <a:cubicBezTo>
                    <a:pt x="66" y="64"/>
                    <a:pt x="66" y="64"/>
                    <a:pt x="66" y="64"/>
                  </a:cubicBezTo>
                  <a:lnTo>
                    <a:pt x="79"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prstClr val="white"/>
                </a:solidFill>
                <a:latin typeface="Segoe UI"/>
                <a:ea typeface="微软雅黑"/>
              </a:endParaRPr>
            </a:p>
          </p:txBody>
        </p:sp>
        <p:sp>
          <p:nvSpPr>
            <p:cNvPr id="121" name="Freeform 19"/>
            <p:cNvSpPr>
              <a:spLocks/>
            </p:cNvSpPr>
            <p:nvPr/>
          </p:nvSpPr>
          <p:spPr bwMode="auto">
            <a:xfrm>
              <a:off x="1552" y="1187"/>
              <a:ext cx="510" cy="276"/>
            </a:xfrm>
            <a:custGeom>
              <a:avLst/>
              <a:gdLst>
                <a:gd name="T0" fmla="*/ 8 w 512"/>
                <a:gd name="T1" fmla="*/ 268 h 276"/>
                <a:gd name="T2" fmla="*/ 8 w 512"/>
                <a:gd name="T3" fmla="*/ 4 h 276"/>
                <a:gd name="T4" fmla="*/ 7 w 512"/>
                <a:gd name="T5" fmla="*/ 1 h 276"/>
                <a:gd name="T6" fmla="*/ 4 w 512"/>
                <a:gd name="T7" fmla="*/ 0 h 276"/>
                <a:gd name="T8" fmla="*/ 4 w 512"/>
                <a:gd name="T9" fmla="*/ 0 h 276"/>
                <a:gd name="T10" fmla="*/ 1 w 512"/>
                <a:gd name="T11" fmla="*/ 1 h 276"/>
                <a:gd name="T12" fmla="*/ 0 w 512"/>
                <a:gd name="T13" fmla="*/ 4 h 276"/>
                <a:gd name="T14" fmla="*/ 0 w 512"/>
                <a:gd name="T15" fmla="*/ 276 h 276"/>
                <a:gd name="T16" fmla="*/ 508 w 512"/>
                <a:gd name="T17" fmla="*/ 276 h 276"/>
                <a:gd name="T18" fmla="*/ 511 w 512"/>
                <a:gd name="T19" fmla="*/ 275 h 276"/>
                <a:gd name="T20" fmla="*/ 512 w 512"/>
                <a:gd name="T21" fmla="*/ 272 h 276"/>
                <a:gd name="T22" fmla="*/ 512 w 512"/>
                <a:gd name="T23" fmla="*/ 272 h 276"/>
                <a:gd name="T24" fmla="*/ 511 w 512"/>
                <a:gd name="T25" fmla="*/ 269 h 276"/>
                <a:gd name="T26" fmla="*/ 508 w 512"/>
                <a:gd name="T27" fmla="*/ 268 h 276"/>
                <a:gd name="T28" fmla="*/ 8 w 512"/>
                <a:gd name="T29" fmla="*/ 268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2" h="276">
                  <a:moveTo>
                    <a:pt x="8" y="268"/>
                  </a:moveTo>
                  <a:cubicBezTo>
                    <a:pt x="8" y="4"/>
                    <a:pt x="8" y="4"/>
                    <a:pt x="8" y="4"/>
                  </a:cubicBezTo>
                  <a:cubicBezTo>
                    <a:pt x="8" y="3"/>
                    <a:pt x="8" y="2"/>
                    <a:pt x="7" y="1"/>
                  </a:cubicBezTo>
                  <a:cubicBezTo>
                    <a:pt x="6" y="1"/>
                    <a:pt x="5" y="0"/>
                    <a:pt x="4" y="0"/>
                  </a:cubicBezTo>
                  <a:cubicBezTo>
                    <a:pt x="4" y="0"/>
                    <a:pt x="4" y="0"/>
                    <a:pt x="4" y="0"/>
                  </a:cubicBezTo>
                  <a:cubicBezTo>
                    <a:pt x="3" y="0"/>
                    <a:pt x="2" y="1"/>
                    <a:pt x="1" y="1"/>
                  </a:cubicBezTo>
                  <a:cubicBezTo>
                    <a:pt x="0" y="2"/>
                    <a:pt x="0" y="3"/>
                    <a:pt x="0" y="4"/>
                  </a:cubicBezTo>
                  <a:cubicBezTo>
                    <a:pt x="0" y="276"/>
                    <a:pt x="0" y="276"/>
                    <a:pt x="0" y="276"/>
                  </a:cubicBezTo>
                  <a:cubicBezTo>
                    <a:pt x="508" y="276"/>
                    <a:pt x="508" y="276"/>
                    <a:pt x="508" y="276"/>
                  </a:cubicBezTo>
                  <a:cubicBezTo>
                    <a:pt x="509" y="276"/>
                    <a:pt x="510" y="276"/>
                    <a:pt x="511" y="275"/>
                  </a:cubicBezTo>
                  <a:cubicBezTo>
                    <a:pt x="512" y="274"/>
                    <a:pt x="512" y="273"/>
                    <a:pt x="512" y="272"/>
                  </a:cubicBezTo>
                  <a:cubicBezTo>
                    <a:pt x="512" y="272"/>
                    <a:pt x="512" y="272"/>
                    <a:pt x="512" y="272"/>
                  </a:cubicBezTo>
                  <a:cubicBezTo>
                    <a:pt x="512" y="271"/>
                    <a:pt x="512" y="270"/>
                    <a:pt x="511" y="269"/>
                  </a:cubicBezTo>
                  <a:cubicBezTo>
                    <a:pt x="510" y="268"/>
                    <a:pt x="509" y="268"/>
                    <a:pt x="508" y="268"/>
                  </a:cubicBezTo>
                  <a:cubicBezTo>
                    <a:pt x="8" y="268"/>
                    <a:pt x="8" y="268"/>
                    <a:pt x="8" y="2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prstClr val="white"/>
                </a:solidFill>
                <a:latin typeface="Segoe UI"/>
                <a:ea typeface="微软雅黑"/>
              </a:endParaRPr>
            </a:p>
          </p:txBody>
        </p:sp>
      </p:grpSp>
      <p:sp>
        <p:nvSpPr>
          <p:cNvPr id="16" name="文本占位符 1">
            <a:extLst>
              <a:ext uri="{FF2B5EF4-FFF2-40B4-BE49-F238E27FC236}">
                <a16:creationId xmlns:a16="http://schemas.microsoft.com/office/drawing/2014/main" id="{833EBB38-9828-D344-BAF1-99A7C133704A}"/>
              </a:ext>
            </a:extLst>
          </p:cNvPr>
          <p:cNvSpPr>
            <a:spLocks noGrp="1"/>
          </p:cNvSpPr>
          <p:nvPr>
            <p:ph type="body" sz="quarter" idx="10"/>
          </p:nvPr>
        </p:nvSpPr>
        <p:spPr>
          <a:xfrm>
            <a:off x="265304" y="220133"/>
            <a:ext cx="4123816" cy="389467"/>
          </a:xfrm>
        </p:spPr>
        <p:txBody>
          <a:bodyPr/>
          <a:lstStyle/>
          <a:p>
            <a:r>
              <a:rPr kumimoji="1" lang="en-US" altLang="zh-CN" dirty="0"/>
              <a:t>PART</a:t>
            </a:r>
            <a:r>
              <a:rPr kumimoji="1" lang="zh-CN" altLang="en-US" dirty="0"/>
              <a:t> </a:t>
            </a:r>
            <a:r>
              <a:rPr kumimoji="1" lang="en-US" altLang="zh-CN" dirty="0"/>
              <a:t>THREE</a:t>
            </a:r>
            <a:r>
              <a:rPr kumimoji="1" lang="zh-CN" altLang="en-US" dirty="0"/>
              <a:t> </a:t>
            </a:r>
            <a:r>
              <a:rPr kumimoji="1" lang="en-US" altLang="zh-CN" dirty="0"/>
              <a:t>Facebook Stock Price Analysis</a:t>
            </a:r>
            <a:endParaRPr kumimoji="1" lang="zh-CN" altLang="en-US" dirty="0"/>
          </a:p>
        </p:txBody>
      </p:sp>
    </p:spTree>
    <p:extLst>
      <p:ext uri="{BB962C8B-B14F-4D97-AF65-F5344CB8AC3E}">
        <p14:creationId xmlns:p14="http://schemas.microsoft.com/office/powerpoint/2010/main" val="23300321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DA9DBA3B-6F23-3643-88A7-59EE30A87C6A}"/>
              </a:ext>
            </a:extLst>
          </p:cNvPr>
          <p:cNvSpPr txBox="1"/>
          <p:nvPr/>
        </p:nvSpPr>
        <p:spPr>
          <a:xfrm>
            <a:off x="265304" y="939221"/>
            <a:ext cx="2813176" cy="369332"/>
          </a:xfrm>
          <a:prstGeom prst="rect">
            <a:avLst/>
          </a:prstGeom>
          <a:noFill/>
        </p:spPr>
        <p:txBody>
          <a:bodyPr wrap="square" rtlCol="0">
            <a:spAutoFit/>
          </a:bodyPr>
          <a:lstStyle/>
          <a:p>
            <a:r>
              <a:rPr lang="en-US" dirty="0"/>
              <a:t>Simple Moving Average</a:t>
            </a:r>
          </a:p>
        </p:txBody>
      </p:sp>
      <p:sp>
        <p:nvSpPr>
          <p:cNvPr id="9" name="Rectangle 8">
            <a:extLst>
              <a:ext uri="{FF2B5EF4-FFF2-40B4-BE49-F238E27FC236}">
                <a16:creationId xmlns:a16="http://schemas.microsoft.com/office/drawing/2014/main" id="{D6CA0B15-CB38-D246-97F3-8F1517E8CFF1}"/>
              </a:ext>
            </a:extLst>
          </p:cNvPr>
          <p:cNvSpPr/>
          <p:nvPr/>
        </p:nvSpPr>
        <p:spPr>
          <a:xfrm>
            <a:off x="1246413" y="1929518"/>
            <a:ext cx="9157427" cy="1200329"/>
          </a:xfrm>
          <a:prstGeom prst="rect">
            <a:avLst/>
          </a:prstGeom>
          <a:solidFill>
            <a:schemeClr val="bg1"/>
          </a:solidFill>
        </p:spPr>
        <p:txBody>
          <a:bodyPr wrap="square">
            <a:spAutoFit/>
          </a:bodyPr>
          <a:lstStyle/>
          <a:p>
            <a:pPr algn="just"/>
            <a:r>
              <a:rPr lang="en-US" dirty="0">
                <a:solidFill>
                  <a:srgbClr val="000000"/>
                </a:solidFill>
                <a:latin typeface="Helvetica Neue"/>
              </a:rPr>
              <a:t>Simple Moving Average Strategy SMA is one of the simplest trading strategies. As the name implies this technique uses a rolling average of 'D' days and 'D-1' days are not taken into consideration as they are used for calculation. So, if we calculate a 5 days moving average the 1st 4 days value will not be considered.</a:t>
            </a:r>
            <a:endParaRPr lang="en-US" dirty="0"/>
          </a:p>
        </p:txBody>
      </p:sp>
      <p:pic>
        <p:nvPicPr>
          <p:cNvPr id="10" name="Picture 9">
            <a:extLst>
              <a:ext uri="{FF2B5EF4-FFF2-40B4-BE49-F238E27FC236}">
                <a16:creationId xmlns:a16="http://schemas.microsoft.com/office/drawing/2014/main" id="{7C6E0CBA-1DB7-524C-AA18-010B2309E592}"/>
              </a:ext>
            </a:extLst>
          </p:cNvPr>
          <p:cNvPicPr>
            <a:picLocks noChangeAspect="1"/>
          </p:cNvPicPr>
          <p:nvPr/>
        </p:nvPicPr>
        <p:blipFill>
          <a:blip r:embed="rId3"/>
          <a:stretch>
            <a:fillRect/>
          </a:stretch>
        </p:blipFill>
        <p:spPr>
          <a:xfrm>
            <a:off x="1246413" y="3216667"/>
            <a:ext cx="6800497" cy="3421200"/>
          </a:xfrm>
          <a:prstGeom prst="rect">
            <a:avLst/>
          </a:prstGeom>
        </p:spPr>
      </p:pic>
      <p:sp>
        <p:nvSpPr>
          <p:cNvPr id="11" name="文本占位符 1">
            <a:extLst>
              <a:ext uri="{FF2B5EF4-FFF2-40B4-BE49-F238E27FC236}">
                <a16:creationId xmlns:a16="http://schemas.microsoft.com/office/drawing/2014/main" id="{D6145114-AF3E-2A46-A540-A0E5F5E1E279}"/>
              </a:ext>
            </a:extLst>
          </p:cNvPr>
          <p:cNvSpPr>
            <a:spLocks noGrp="1"/>
          </p:cNvSpPr>
          <p:nvPr>
            <p:ph type="body" sz="quarter" idx="10"/>
          </p:nvPr>
        </p:nvSpPr>
        <p:spPr>
          <a:xfrm>
            <a:off x="265304" y="220133"/>
            <a:ext cx="4123816" cy="389467"/>
          </a:xfrm>
        </p:spPr>
        <p:txBody>
          <a:bodyPr/>
          <a:lstStyle/>
          <a:p>
            <a:r>
              <a:rPr kumimoji="1" lang="en-US" altLang="zh-CN" dirty="0"/>
              <a:t>PART</a:t>
            </a:r>
            <a:r>
              <a:rPr kumimoji="1" lang="zh-CN" altLang="en-US" dirty="0"/>
              <a:t> </a:t>
            </a:r>
            <a:r>
              <a:rPr kumimoji="1" lang="en-US" altLang="zh-CN" dirty="0"/>
              <a:t>THREE</a:t>
            </a:r>
            <a:r>
              <a:rPr kumimoji="1" lang="zh-CN" altLang="en-US" dirty="0"/>
              <a:t> </a:t>
            </a:r>
            <a:r>
              <a:rPr kumimoji="1" lang="en-US" altLang="zh-CN" dirty="0"/>
              <a:t>Facebook Stock Price Analysis</a:t>
            </a:r>
            <a:endParaRPr kumimoji="1" lang="zh-CN" altLang="en-US" dirty="0"/>
          </a:p>
        </p:txBody>
      </p:sp>
    </p:spTree>
    <p:extLst>
      <p:ext uri="{BB962C8B-B14F-4D97-AF65-F5344CB8AC3E}">
        <p14:creationId xmlns:p14="http://schemas.microsoft.com/office/powerpoint/2010/main" val="12638297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DA9DBA3B-6F23-3643-88A7-59EE30A87C6A}"/>
              </a:ext>
            </a:extLst>
          </p:cNvPr>
          <p:cNvSpPr txBox="1"/>
          <p:nvPr/>
        </p:nvSpPr>
        <p:spPr>
          <a:xfrm>
            <a:off x="265304" y="939221"/>
            <a:ext cx="3392296" cy="369332"/>
          </a:xfrm>
          <a:prstGeom prst="rect">
            <a:avLst/>
          </a:prstGeom>
          <a:noFill/>
        </p:spPr>
        <p:txBody>
          <a:bodyPr wrap="square" rtlCol="0">
            <a:spAutoFit/>
          </a:bodyPr>
          <a:lstStyle/>
          <a:p>
            <a:r>
              <a:rPr lang="en-US" dirty="0"/>
              <a:t>Exponential Moving Average</a:t>
            </a:r>
          </a:p>
        </p:txBody>
      </p:sp>
      <p:pic>
        <p:nvPicPr>
          <p:cNvPr id="6" name="Picture 5">
            <a:extLst>
              <a:ext uri="{FF2B5EF4-FFF2-40B4-BE49-F238E27FC236}">
                <a16:creationId xmlns:a16="http://schemas.microsoft.com/office/drawing/2014/main" id="{2C938BA7-6028-1C48-A4B9-B6C89CD58B56}"/>
              </a:ext>
            </a:extLst>
          </p:cNvPr>
          <p:cNvPicPr>
            <a:picLocks noChangeAspect="1"/>
          </p:cNvPicPr>
          <p:nvPr/>
        </p:nvPicPr>
        <p:blipFill>
          <a:blip r:embed="rId3"/>
          <a:stretch>
            <a:fillRect/>
          </a:stretch>
        </p:blipFill>
        <p:spPr>
          <a:xfrm>
            <a:off x="1246414" y="2387599"/>
            <a:ext cx="7645768" cy="3930465"/>
          </a:xfrm>
          <a:prstGeom prst="rect">
            <a:avLst/>
          </a:prstGeom>
        </p:spPr>
      </p:pic>
      <p:sp>
        <p:nvSpPr>
          <p:cNvPr id="11" name="文本占位符 1">
            <a:extLst>
              <a:ext uri="{FF2B5EF4-FFF2-40B4-BE49-F238E27FC236}">
                <a16:creationId xmlns:a16="http://schemas.microsoft.com/office/drawing/2014/main" id="{9078E4EF-713B-EF45-9CA8-0648C0127222}"/>
              </a:ext>
            </a:extLst>
          </p:cNvPr>
          <p:cNvSpPr>
            <a:spLocks noGrp="1"/>
          </p:cNvSpPr>
          <p:nvPr>
            <p:ph type="body" sz="quarter" idx="10"/>
          </p:nvPr>
        </p:nvSpPr>
        <p:spPr>
          <a:xfrm>
            <a:off x="265304" y="220133"/>
            <a:ext cx="4123816" cy="389467"/>
          </a:xfrm>
        </p:spPr>
        <p:txBody>
          <a:bodyPr/>
          <a:lstStyle/>
          <a:p>
            <a:r>
              <a:rPr kumimoji="1" lang="en-US" altLang="zh-CN" dirty="0"/>
              <a:t>PART</a:t>
            </a:r>
            <a:r>
              <a:rPr kumimoji="1" lang="zh-CN" altLang="en-US" dirty="0"/>
              <a:t> </a:t>
            </a:r>
            <a:r>
              <a:rPr kumimoji="1" lang="en-US" altLang="zh-CN" dirty="0"/>
              <a:t>THREE</a:t>
            </a:r>
            <a:r>
              <a:rPr kumimoji="1" lang="zh-CN" altLang="en-US" dirty="0"/>
              <a:t> </a:t>
            </a:r>
            <a:r>
              <a:rPr kumimoji="1" lang="en-US" altLang="zh-CN" dirty="0"/>
              <a:t>Facebook Stock Price Analysis</a:t>
            </a:r>
            <a:endParaRPr kumimoji="1" lang="zh-CN" altLang="en-US" dirty="0"/>
          </a:p>
        </p:txBody>
      </p:sp>
    </p:spTree>
    <p:extLst>
      <p:ext uri="{BB962C8B-B14F-4D97-AF65-F5344CB8AC3E}">
        <p14:creationId xmlns:p14="http://schemas.microsoft.com/office/powerpoint/2010/main" val="380062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solidFill>
                  <a:srgbClr val="000000"/>
                </a:solidFill>
                <a:latin typeface="Segoe UI"/>
                <a:ea typeface="微软雅黑"/>
              </a:rPr>
              <a:t>Northeastern University</a:t>
            </a:r>
            <a:endParaRPr lang="zh-CN" altLang="en-US" dirty="0">
              <a:solidFill>
                <a:srgbClr val="000000"/>
              </a:solidFill>
              <a:latin typeface="Segoe UI"/>
              <a:ea typeface="微软雅黑"/>
            </a:endParaRPr>
          </a:p>
        </p:txBody>
      </p:sp>
      <p:sp>
        <p:nvSpPr>
          <p:cNvPr id="3" name="文本占位符 2"/>
          <p:cNvSpPr>
            <a:spLocks noGrp="1"/>
          </p:cNvSpPr>
          <p:nvPr>
            <p:ph type="body" sz="quarter" idx="11"/>
          </p:nvPr>
        </p:nvSpPr>
        <p:spPr/>
        <p:txBody>
          <a:bodyPr/>
          <a:lstStyle/>
          <a:p>
            <a:r>
              <a:rPr kumimoji="1" lang="en-US" altLang="zh-CN" dirty="0"/>
              <a:t>BACKGROUND</a:t>
            </a:r>
            <a:endParaRPr kumimoji="1" lang="zh-CN" altLang="en-US" dirty="0"/>
          </a:p>
        </p:txBody>
      </p:sp>
      <p:sp>
        <p:nvSpPr>
          <p:cNvPr id="4" name="文本占位符 3"/>
          <p:cNvSpPr>
            <a:spLocks noGrp="1"/>
          </p:cNvSpPr>
          <p:nvPr>
            <p:ph type="body" sz="quarter" idx="12"/>
          </p:nvPr>
        </p:nvSpPr>
        <p:spPr/>
        <p:txBody>
          <a:bodyPr/>
          <a:lstStyle/>
          <a:p>
            <a:r>
              <a:rPr kumimoji="1" lang="en-US" altLang="zh-CN" dirty="0"/>
              <a:t>PART</a:t>
            </a:r>
            <a:r>
              <a:rPr kumimoji="1" lang="zh-CN" altLang="en-US" dirty="0"/>
              <a:t> </a:t>
            </a:r>
            <a:r>
              <a:rPr kumimoji="1" lang="en-US" altLang="zh-CN" dirty="0"/>
              <a:t>ONE</a:t>
            </a:r>
            <a:endParaRPr kumimoji="1" lang="zh-CN" altLang="en-US" dirty="0"/>
          </a:p>
        </p:txBody>
      </p:sp>
      <p:sp>
        <p:nvSpPr>
          <p:cNvPr id="7" name="矩形 6"/>
          <p:cNvSpPr/>
          <p:nvPr/>
        </p:nvSpPr>
        <p:spPr>
          <a:xfrm>
            <a:off x="4889817" y="4381144"/>
            <a:ext cx="2412366" cy="11334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4400">
              <a:solidFill>
                <a:srgbClr val="FFFFFF"/>
              </a:solidFill>
            </a:endParaRPr>
          </a:p>
        </p:txBody>
      </p:sp>
    </p:spTree>
    <p:extLst>
      <p:ext uri="{BB962C8B-B14F-4D97-AF65-F5344CB8AC3E}">
        <p14:creationId xmlns:p14="http://schemas.microsoft.com/office/powerpoint/2010/main" val="873524566"/>
      </p:ext>
    </p:extLst>
  </p:cSld>
  <p:clrMapOvr>
    <a:masterClrMapping/>
  </p:clrMapOvr>
  <p:transition spd="med">
    <p:pull/>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DA9DBA3B-6F23-3643-88A7-59EE30A87C6A}"/>
              </a:ext>
            </a:extLst>
          </p:cNvPr>
          <p:cNvSpPr txBox="1"/>
          <p:nvPr/>
        </p:nvSpPr>
        <p:spPr>
          <a:xfrm>
            <a:off x="265304" y="939221"/>
            <a:ext cx="3392296" cy="369332"/>
          </a:xfrm>
          <a:prstGeom prst="rect">
            <a:avLst/>
          </a:prstGeom>
          <a:noFill/>
        </p:spPr>
        <p:txBody>
          <a:bodyPr wrap="square" rtlCol="0">
            <a:spAutoFit/>
          </a:bodyPr>
          <a:lstStyle/>
          <a:p>
            <a:r>
              <a:rPr lang="en-US" dirty="0"/>
              <a:t>Exponential Moving Average</a:t>
            </a:r>
          </a:p>
        </p:txBody>
      </p:sp>
      <p:pic>
        <p:nvPicPr>
          <p:cNvPr id="7" name="Picture 6">
            <a:extLst>
              <a:ext uri="{FF2B5EF4-FFF2-40B4-BE49-F238E27FC236}">
                <a16:creationId xmlns:a16="http://schemas.microsoft.com/office/drawing/2014/main" id="{D8DACD3C-0B33-C544-A6E9-8D65A94EB584}"/>
              </a:ext>
            </a:extLst>
          </p:cNvPr>
          <p:cNvPicPr>
            <a:picLocks noChangeAspect="1"/>
          </p:cNvPicPr>
          <p:nvPr/>
        </p:nvPicPr>
        <p:blipFill>
          <a:blip r:embed="rId3"/>
          <a:stretch>
            <a:fillRect/>
          </a:stretch>
        </p:blipFill>
        <p:spPr>
          <a:xfrm>
            <a:off x="1246413" y="1638174"/>
            <a:ext cx="6800307" cy="4679890"/>
          </a:xfrm>
          <a:prstGeom prst="rect">
            <a:avLst/>
          </a:prstGeom>
        </p:spPr>
      </p:pic>
      <p:sp>
        <p:nvSpPr>
          <p:cNvPr id="9" name="文本占位符 1">
            <a:extLst>
              <a:ext uri="{FF2B5EF4-FFF2-40B4-BE49-F238E27FC236}">
                <a16:creationId xmlns:a16="http://schemas.microsoft.com/office/drawing/2014/main" id="{0272C201-DE69-9344-9085-F51B3B3D17F9}"/>
              </a:ext>
            </a:extLst>
          </p:cNvPr>
          <p:cNvSpPr>
            <a:spLocks noGrp="1"/>
          </p:cNvSpPr>
          <p:nvPr>
            <p:ph type="body" sz="quarter" idx="10"/>
          </p:nvPr>
        </p:nvSpPr>
        <p:spPr>
          <a:xfrm>
            <a:off x="265304" y="220133"/>
            <a:ext cx="4123816" cy="389467"/>
          </a:xfrm>
        </p:spPr>
        <p:txBody>
          <a:bodyPr/>
          <a:lstStyle/>
          <a:p>
            <a:r>
              <a:rPr kumimoji="1" lang="en-US" altLang="zh-CN" dirty="0"/>
              <a:t>PART</a:t>
            </a:r>
            <a:r>
              <a:rPr kumimoji="1" lang="zh-CN" altLang="en-US" dirty="0"/>
              <a:t> </a:t>
            </a:r>
            <a:r>
              <a:rPr kumimoji="1" lang="en-US" altLang="zh-CN" dirty="0"/>
              <a:t>THREE</a:t>
            </a:r>
            <a:r>
              <a:rPr kumimoji="1" lang="zh-CN" altLang="en-US" dirty="0"/>
              <a:t> </a:t>
            </a:r>
            <a:r>
              <a:rPr kumimoji="1" lang="en-US" altLang="zh-CN" dirty="0"/>
              <a:t>Facebook Stock Price Analysis</a:t>
            </a:r>
            <a:endParaRPr kumimoji="1" lang="zh-CN" altLang="en-US" dirty="0"/>
          </a:p>
        </p:txBody>
      </p:sp>
    </p:spTree>
    <p:extLst>
      <p:ext uri="{BB962C8B-B14F-4D97-AF65-F5344CB8AC3E}">
        <p14:creationId xmlns:p14="http://schemas.microsoft.com/office/powerpoint/2010/main" val="250873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DA9DBA3B-6F23-3643-88A7-59EE30A87C6A}"/>
              </a:ext>
            </a:extLst>
          </p:cNvPr>
          <p:cNvSpPr txBox="1"/>
          <p:nvPr/>
        </p:nvSpPr>
        <p:spPr>
          <a:xfrm>
            <a:off x="265304" y="939221"/>
            <a:ext cx="4581016" cy="369332"/>
          </a:xfrm>
          <a:prstGeom prst="rect">
            <a:avLst/>
          </a:prstGeom>
          <a:noFill/>
        </p:spPr>
        <p:txBody>
          <a:bodyPr wrap="square" rtlCol="0">
            <a:spAutoFit/>
          </a:bodyPr>
          <a:lstStyle/>
          <a:p>
            <a:r>
              <a:rPr lang="en-US" dirty="0"/>
              <a:t>Formula Generated by Moving Average</a:t>
            </a:r>
          </a:p>
        </p:txBody>
      </p:sp>
      <p:sp>
        <p:nvSpPr>
          <p:cNvPr id="6" name="Rectangle 5">
            <a:extLst>
              <a:ext uri="{FF2B5EF4-FFF2-40B4-BE49-F238E27FC236}">
                <a16:creationId xmlns:a16="http://schemas.microsoft.com/office/drawing/2014/main" id="{93649882-008F-1D4C-8625-6E33888FD65B}"/>
              </a:ext>
            </a:extLst>
          </p:cNvPr>
          <p:cNvSpPr/>
          <p:nvPr/>
        </p:nvSpPr>
        <p:spPr>
          <a:xfrm>
            <a:off x="1426772" y="1795115"/>
            <a:ext cx="6839095" cy="369332"/>
          </a:xfrm>
          <a:prstGeom prst="rect">
            <a:avLst/>
          </a:prstGeom>
          <a:solidFill>
            <a:schemeClr val="bg1"/>
          </a:solidFill>
        </p:spPr>
        <p:txBody>
          <a:bodyPr wrap="square">
            <a:spAutoFit/>
          </a:bodyPr>
          <a:lstStyle/>
          <a:p>
            <a:r>
              <a:rPr lang="en-US" dirty="0" err="1"/>
              <a:t>Yt</a:t>
            </a:r>
            <a:r>
              <a:rPr lang="en-US" dirty="0"/>
              <a:t>=beta_hat0+beta_hat1*EMA(5)+</a:t>
            </a:r>
            <a:r>
              <a:rPr lang="en-US" dirty="0" err="1"/>
              <a:t>ut_hat</a:t>
            </a:r>
            <a:endParaRPr lang="en-US" dirty="0"/>
          </a:p>
        </p:txBody>
      </p:sp>
      <p:sp>
        <p:nvSpPr>
          <p:cNvPr id="7" name="TextBox 6">
            <a:extLst>
              <a:ext uri="{FF2B5EF4-FFF2-40B4-BE49-F238E27FC236}">
                <a16:creationId xmlns:a16="http://schemas.microsoft.com/office/drawing/2014/main" id="{2F5FF038-74AF-1044-95CC-BF5338D4B835}"/>
              </a:ext>
            </a:extLst>
          </p:cNvPr>
          <p:cNvSpPr txBox="1"/>
          <p:nvPr/>
        </p:nvSpPr>
        <p:spPr>
          <a:xfrm>
            <a:off x="1426773" y="2651009"/>
            <a:ext cx="6731708" cy="2130199"/>
          </a:xfrm>
          <a:prstGeom prst="rect">
            <a:avLst/>
          </a:prstGeom>
          <a:solidFill>
            <a:schemeClr val="bg1"/>
          </a:solidFill>
        </p:spPr>
        <p:txBody>
          <a:bodyPr wrap="square" rtlCol="0">
            <a:spAutoFit/>
          </a:bodyPr>
          <a:lstStyle/>
          <a:p>
            <a:pPr>
              <a:lnSpc>
                <a:spcPct val="130000"/>
              </a:lnSpc>
              <a:spcBef>
                <a:spcPts val="600"/>
              </a:spcBef>
            </a:pPr>
            <a:r>
              <a:rPr lang="en-US" sz="1400" b="1" dirty="0" err="1">
                <a:solidFill>
                  <a:srgbClr val="FF0000"/>
                </a:solidFill>
                <a:latin typeface="Microsoft YaHei" panose="020B0503020204020204" pitchFamily="34" charset="-122"/>
                <a:ea typeface="Microsoft YaHei" panose="020B0503020204020204" pitchFamily="34" charset="-122"/>
              </a:rPr>
              <a:t>beta_hat</a:t>
            </a:r>
            <a:r>
              <a:rPr lang="en-US" sz="1400" b="1" dirty="0">
                <a:latin typeface="Microsoft YaHei" panose="020B0503020204020204" pitchFamily="34" charset="-122"/>
                <a:ea typeface="Microsoft YaHei" panose="020B0503020204020204" pitchFamily="34" charset="-122"/>
              </a:rPr>
              <a:t>: [0.31200208 0.99937186]</a:t>
            </a:r>
          </a:p>
          <a:p>
            <a:pPr>
              <a:lnSpc>
                <a:spcPct val="130000"/>
              </a:lnSpc>
              <a:spcBef>
                <a:spcPts val="600"/>
              </a:spcBef>
            </a:pPr>
            <a:r>
              <a:rPr lang="en-US" sz="1400" b="1" dirty="0" err="1">
                <a:solidFill>
                  <a:srgbClr val="FF0000"/>
                </a:solidFill>
                <a:latin typeface="Microsoft YaHei" panose="020B0503020204020204" pitchFamily="34" charset="-122"/>
                <a:ea typeface="Microsoft YaHei" panose="020B0503020204020204" pitchFamily="34" charset="-122"/>
              </a:rPr>
              <a:t>t_test</a:t>
            </a:r>
            <a:r>
              <a:rPr lang="en-US" sz="1400" b="1" dirty="0">
                <a:latin typeface="Microsoft YaHei" panose="020B0503020204020204" pitchFamily="34" charset="-122"/>
                <a:ea typeface="Microsoft YaHei" panose="020B0503020204020204" pitchFamily="34" charset="-122"/>
              </a:rPr>
              <a:t>: [0.66375096 320.45974407]</a:t>
            </a:r>
          </a:p>
          <a:p>
            <a:pPr>
              <a:lnSpc>
                <a:spcPct val="130000"/>
              </a:lnSpc>
              <a:spcBef>
                <a:spcPts val="600"/>
              </a:spcBef>
            </a:pPr>
            <a:r>
              <a:rPr lang="en-US" sz="1400" b="1" dirty="0" err="1">
                <a:solidFill>
                  <a:srgbClr val="FF0000"/>
                </a:solidFill>
                <a:latin typeface="Microsoft YaHei" panose="020B0503020204020204" pitchFamily="34" charset="-122"/>
                <a:ea typeface="Microsoft YaHei" panose="020B0503020204020204" pitchFamily="34" charset="-122"/>
              </a:rPr>
              <a:t>p_val_t</a:t>
            </a:r>
            <a:r>
              <a:rPr lang="en-US" sz="1400" b="1" dirty="0">
                <a:latin typeface="Microsoft YaHei" panose="020B0503020204020204" pitchFamily="34" charset="-122"/>
                <a:ea typeface="Microsoft YaHei" panose="020B0503020204020204" pitchFamily="34" charset="-122"/>
              </a:rPr>
              <a:t>:  [0.5070783847241129, 0.0]</a:t>
            </a:r>
          </a:p>
          <a:p>
            <a:pPr>
              <a:lnSpc>
                <a:spcPct val="130000"/>
              </a:lnSpc>
              <a:spcBef>
                <a:spcPts val="600"/>
              </a:spcBef>
            </a:pPr>
            <a:r>
              <a:rPr lang="en-US" sz="1400" b="1" dirty="0" err="1">
                <a:solidFill>
                  <a:srgbClr val="FF0000"/>
                </a:solidFill>
                <a:latin typeface="Microsoft YaHei" panose="020B0503020204020204" pitchFamily="34" charset="-122"/>
                <a:ea typeface="Microsoft YaHei" panose="020B0503020204020204" pitchFamily="34" charset="-122"/>
              </a:rPr>
              <a:t>f_test</a:t>
            </a:r>
            <a:r>
              <a:rPr lang="en-US" sz="1400" b="1" dirty="0">
                <a:latin typeface="Microsoft YaHei" panose="020B0503020204020204" pitchFamily="34" charset="-122"/>
                <a:ea typeface="Microsoft YaHei" panose="020B0503020204020204" pitchFamily="34" charset="-122"/>
              </a:rPr>
              <a:t>: 246966.0915409867 </a:t>
            </a:r>
          </a:p>
          <a:p>
            <a:pPr>
              <a:lnSpc>
                <a:spcPct val="130000"/>
              </a:lnSpc>
              <a:spcBef>
                <a:spcPts val="600"/>
              </a:spcBef>
            </a:pPr>
            <a:r>
              <a:rPr lang="en-US" sz="1400" b="1" dirty="0" err="1">
                <a:solidFill>
                  <a:srgbClr val="FF0000"/>
                </a:solidFill>
                <a:latin typeface="Microsoft YaHei" panose="020B0503020204020204" pitchFamily="34" charset="-122"/>
                <a:ea typeface="Microsoft YaHei" panose="020B0503020204020204" pitchFamily="34" charset="-122"/>
              </a:rPr>
              <a:t>p_val</a:t>
            </a:r>
            <a:r>
              <a:rPr lang="en-US" sz="1400" b="1" dirty="0">
                <a:solidFill>
                  <a:srgbClr val="FF0000"/>
                </a:solidFill>
                <a:latin typeface="Microsoft YaHei" panose="020B0503020204020204" pitchFamily="34" charset="-122"/>
                <a:ea typeface="Microsoft YaHei" panose="020B0503020204020204" pitchFamily="34" charset="-122"/>
              </a:rPr>
              <a:t> </a:t>
            </a:r>
            <a:r>
              <a:rPr lang="en-US" sz="1400" b="1" dirty="0" err="1">
                <a:solidFill>
                  <a:srgbClr val="FF0000"/>
                </a:solidFill>
                <a:latin typeface="Microsoft YaHei" panose="020B0503020204020204" pitchFamily="34" charset="-122"/>
                <a:ea typeface="Microsoft YaHei" panose="020B0503020204020204" pitchFamily="34" charset="-122"/>
              </a:rPr>
              <a:t>f_test</a:t>
            </a:r>
            <a:r>
              <a:rPr lang="en-US" sz="1400" b="1" dirty="0">
                <a:latin typeface="Microsoft YaHei" panose="020B0503020204020204" pitchFamily="34" charset="-122"/>
                <a:ea typeface="Microsoft YaHei" panose="020B0503020204020204" pitchFamily="34" charset="-122"/>
              </a:rPr>
              <a:t>: 1.1102230246251565e-16</a:t>
            </a:r>
          </a:p>
          <a:p>
            <a:pPr>
              <a:lnSpc>
                <a:spcPct val="130000"/>
              </a:lnSpc>
              <a:spcBef>
                <a:spcPts val="600"/>
              </a:spcBef>
            </a:pPr>
            <a:r>
              <a:rPr lang="en-US" sz="1400" b="1" dirty="0">
                <a:solidFill>
                  <a:srgbClr val="FF0000"/>
                </a:solidFill>
                <a:latin typeface="Microsoft YaHei" panose="020B0503020204020204" pitchFamily="34" charset="-122"/>
                <a:ea typeface="Microsoft YaHei" panose="020B0503020204020204" pitchFamily="34" charset="-122"/>
              </a:rPr>
              <a:t>R2 and adj_R2</a:t>
            </a:r>
            <a:r>
              <a:rPr lang="en-US" sz="1400" b="1" dirty="0">
                <a:latin typeface="Microsoft YaHei" panose="020B0503020204020204" pitchFamily="34" charset="-122"/>
                <a:ea typeface="Microsoft YaHei" panose="020B0503020204020204" pitchFamily="34" charset="-122"/>
              </a:rPr>
              <a:t>:  0.9935469361780442 0.9935372903427349</a:t>
            </a:r>
            <a:endParaRPr lang="en-US" sz="1400" b="1" kern="0" dirty="0">
              <a:solidFill>
                <a:schemeClr val="bg1"/>
              </a:solidFill>
              <a:latin typeface="Microsoft YaHei" panose="020B0503020204020204" pitchFamily="34" charset="-122"/>
              <a:ea typeface="Microsoft YaHei" panose="020B0503020204020204" pitchFamily="34" charset="-122"/>
              <a:cs typeface="+mn-ea"/>
              <a:sym typeface="+mn-lt"/>
            </a:endParaRPr>
          </a:p>
        </p:txBody>
      </p:sp>
      <p:sp>
        <p:nvSpPr>
          <p:cNvPr id="11" name="文本占位符 1">
            <a:extLst>
              <a:ext uri="{FF2B5EF4-FFF2-40B4-BE49-F238E27FC236}">
                <a16:creationId xmlns:a16="http://schemas.microsoft.com/office/drawing/2014/main" id="{146AC273-C879-264D-A666-9B86D3459113}"/>
              </a:ext>
            </a:extLst>
          </p:cNvPr>
          <p:cNvSpPr>
            <a:spLocks noGrp="1"/>
          </p:cNvSpPr>
          <p:nvPr>
            <p:ph type="body" sz="quarter" idx="10"/>
          </p:nvPr>
        </p:nvSpPr>
        <p:spPr>
          <a:xfrm>
            <a:off x="265304" y="220133"/>
            <a:ext cx="4123816" cy="389467"/>
          </a:xfrm>
        </p:spPr>
        <p:txBody>
          <a:bodyPr/>
          <a:lstStyle/>
          <a:p>
            <a:r>
              <a:rPr kumimoji="1" lang="en-US" altLang="zh-CN" dirty="0"/>
              <a:t>PART</a:t>
            </a:r>
            <a:r>
              <a:rPr kumimoji="1" lang="zh-CN" altLang="en-US" dirty="0"/>
              <a:t> </a:t>
            </a:r>
            <a:r>
              <a:rPr kumimoji="1" lang="en-US" altLang="zh-CN" dirty="0"/>
              <a:t>THREE</a:t>
            </a:r>
            <a:r>
              <a:rPr kumimoji="1" lang="zh-CN" altLang="en-US" dirty="0"/>
              <a:t> </a:t>
            </a:r>
            <a:r>
              <a:rPr kumimoji="1" lang="en-US" altLang="zh-CN" dirty="0"/>
              <a:t>Facebook Stock Price Analysis</a:t>
            </a:r>
            <a:endParaRPr kumimoji="1" lang="zh-CN" altLang="en-US" dirty="0"/>
          </a:p>
        </p:txBody>
      </p:sp>
    </p:spTree>
    <p:extLst>
      <p:ext uri="{BB962C8B-B14F-4D97-AF65-F5344CB8AC3E}">
        <p14:creationId xmlns:p14="http://schemas.microsoft.com/office/powerpoint/2010/main" val="10937380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5" name="图片 104"/>
          <p:cNvPicPr>
            <a:picLocks noChangeAspect="1"/>
          </p:cNvPicPr>
          <p:nvPr/>
        </p:nvPicPr>
        <p:blipFill rotWithShape="1">
          <a:blip r:embed="rId3"/>
          <a:srcRect l="68830" t="39363" r="20020" b="39553"/>
          <a:stretch/>
        </p:blipFill>
        <p:spPr>
          <a:xfrm>
            <a:off x="4828645" y="1368423"/>
            <a:ext cx="2534710" cy="2534710"/>
          </a:xfrm>
          <a:prstGeom prst="ellipse">
            <a:avLst/>
          </a:prstGeom>
        </p:spPr>
      </p:pic>
      <p:sp>
        <p:nvSpPr>
          <p:cNvPr id="109" name="矩形 108"/>
          <p:cNvSpPr/>
          <p:nvPr/>
        </p:nvSpPr>
        <p:spPr>
          <a:xfrm>
            <a:off x="5218344" y="4048983"/>
            <a:ext cx="1802866" cy="830997"/>
          </a:xfrm>
          <a:prstGeom prst="rect">
            <a:avLst/>
          </a:prstGeom>
        </p:spPr>
        <p:txBody>
          <a:bodyPr wrap="none">
            <a:spAutoFit/>
          </a:bodyPr>
          <a:lstStyle/>
          <a:p>
            <a:pPr algn="ctr"/>
            <a:r>
              <a:rPr lang="en-US" altLang="zh-CN" sz="4800" b="1" dirty="0">
                <a:solidFill>
                  <a:srgbClr val="000000"/>
                </a:solidFill>
                <a:latin typeface="Segoe UI"/>
              </a:rPr>
              <a:t>MACD</a:t>
            </a:r>
            <a:endParaRPr lang="zh-CN" altLang="en-US" sz="4800" b="1" dirty="0">
              <a:solidFill>
                <a:srgbClr val="000000"/>
              </a:solidFill>
              <a:latin typeface="Segoe UI"/>
            </a:endParaRPr>
          </a:p>
        </p:txBody>
      </p:sp>
      <p:grpSp>
        <p:nvGrpSpPr>
          <p:cNvPr id="113" name="Group 11"/>
          <p:cNvGrpSpPr>
            <a:grpSpLocks noChangeAspect="1"/>
          </p:cNvGrpSpPr>
          <p:nvPr/>
        </p:nvGrpSpPr>
        <p:grpSpPr bwMode="auto">
          <a:xfrm>
            <a:off x="5649892" y="2386500"/>
            <a:ext cx="907982" cy="644666"/>
            <a:chOff x="1407" y="1098"/>
            <a:chExt cx="800" cy="568"/>
          </a:xfrm>
          <a:solidFill>
            <a:schemeClr val="tx1"/>
          </a:solidFill>
        </p:grpSpPr>
        <p:sp>
          <p:nvSpPr>
            <p:cNvPr id="114" name="Freeform 12"/>
            <p:cNvSpPr>
              <a:spLocks noEditPoints="1"/>
            </p:cNvSpPr>
            <p:nvPr/>
          </p:nvSpPr>
          <p:spPr bwMode="auto">
            <a:xfrm>
              <a:off x="1494" y="1098"/>
              <a:ext cx="626" cy="423"/>
            </a:xfrm>
            <a:custGeom>
              <a:avLst/>
              <a:gdLst>
                <a:gd name="T0" fmla="*/ 621 w 628"/>
                <a:gd name="T1" fmla="*/ 7 h 423"/>
                <a:gd name="T2" fmla="*/ 605 w 628"/>
                <a:gd name="T3" fmla="*/ 0 h 423"/>
                <a:gd name="T4" fmla="*/ 23 w 628"/>
                <a:gd name="T5" fmla="*/ 0 h 423"/>
                <a:gd name="T6" fmla="*/ 7 w 628"/>
                <a:gd name="T7" fmla="*/ 7 h 423"/>
                <a:gd name="T8" fmla="*/ 0 w 628"/>
                <a:gd name="T9" fmla="*/ 23 h 423"/>
                <a:gd name="T10" fmla="*/ 0 w 628"/>
                <a:gd name="T11" fmla="*/ 423 h 423"/>
                <a:gd name="T12" fmla="*/ 628 w 628"/>
                <a:gd name="T13" fmla="*/ 423 h 423"/>
                <a:gd name="T14" fmla="*/ 628 w 628"/>
                <a:gd name="T15" fmla="*/ 23 h 423"/>
                <a:gd name="T16" fmla="*/ 621 w 628"/>
                <a:gd name="T17" fmla="*/ 7 h 423"/>
                <a:gd name="T18" fmla="*/ 314 w 628"/>
                <a:gd name="T19" fmla="*/ 13 h 423"/>
                <a:gd name="T20" fmla="*/ 321 w 628"/>
                <a:gd name="T21" fmla="*/ 20 h 423"/>
                <a:gd name="T22" fmla="*/ 314 w 628"/>
                <a:gd name="T23" fmla="*/ 27 h 423"/>
                <a:gd name="T24" fmla="*/ 307 w 628"/>
                <a:gd name="T25" fmla="*/ 20 h 423"/>
                <a:gd name="T26" fmla="*/ 314 w 628"/>
                <a:gd name="T27" fmla="*/ 13 h 423"/>
                <a:gd name="T28" fmla="*/ 587 w 628"/>
                <a:gd name="T29" fmla="*/ 382 h 423"/>
                <a:gd name="T30" fmla="*/ 41 w 628"/>
                <a:gd name="T31" fmla="*/ 382 h 423"/>
                <a:gd name="T32" fmla="*/ 41 w 628"/>
                <a:gd name="T33" fmla="*/ 41 h 423"/>
                <a:gd name="T34" fmla="*/ 587 w 628"/>
                <a:gd name="T35" fmla="*/ 41 h 423"/>
                <a:gd name="T36" fmla="*/ 587 w 628"/>
                <a:gd name="T37" fmla="*/ 382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8" h="423">
                  <a:moveTo>
                    <a:pt x="621" y="7"/>
                  </a:moveTo>
                  <a:cubicBezTo>
                    <a:pt x="617" y="2"/>
                    <a:pt x="611" y="0"/>
                    <a:pt x="605" y="0"/>
                  </a:cubicBezTo>
                  <a:cubicBezTo>
                    <a:pt x="23" y="0"/>
                    <a:pt x="23" y="0"/>
                    <a:pt x="23" y="0"/>
                  </a:cubicBezTo>
                  <a:cubicBezTo>
                    <a:pt x="17" y="0"/>
                    <a:pt x="11" y="2"/>
                    <a:pt x="7" y="7"/>
                  </a:cubicBezTo>
                  <a:cubicBezTo>
                    <a:pt x="2" y="11"/>
                    <a:pt x="0" y="17"/>
                    <a:pt x="0" y="23"/>
                  </a:cubicBezTo>
                  <a:cubicBezTo>
                    <a:pt x="0" y="423"/>
                    <a:pt x="0" y="423"/>
                    <a:pt x="0" y="423"/>
                  </a:cubicBezTo>
                  <a:cubicBezTo>
                    <a:pt x="628" y="423"/>
                    <a:pt x="628" y="423"/>
                    <a:pt x="628" y="423"/>
                  </a:cubicBezTo>
                  <a:cubicBezTo>
                    <a:pt x="628" y="23"/>
                    <a:pt x="628" y="23"/>
                    <a:pt x="628" y="23"/>
                  </a:cubicBezTo>
                  <a:cubicBezTo>
                    <a:pt x="628" y="17"/>
                    <a:pt x="626" y="11"/>
                    <a:pt x="621" y="7"/>
                  </a:cubicBezTo>
                  <a:close/>
                  <a:moveTo>
                    <a:pt x="314" y="13"/>
                  </a:moveTo>
                  <a:cubicBezTo>
                    <a:pt x="318" y="13"/>
                    <a:pt x="321" y="16"/>
                    <a:pt x="321" y="20"/>
                  </a:cubicBezTo>
                  <a:cubicBezTo>
                    <a:pt x="321" y="24"/>
                    <a:pt x="318" y="27"/>
                    <a:pt x="314" y="27"/>
                  </a:cubicBezTo>
                  <a:cubicBezTo>
                    <a:pt x="310" y="27"/>
                    <a:pt x="307" y="24"/>
                    <a:pt x="307" y="20"/>
                  </a:cubicBezTo>
                  <a:cubicBezTo>
                    <a:pt x="307" y="16"/>
                    <a:pt x="310" y="13"/>
                    <a:pt x="314" y="13"/>
                  </a:cubicBezTo>
                  <a:close/>
                  <a:moveTo>
                    <a:pt x="587" y="382"/>
                  </a:moveTo>
                  <a:cubicBezTo>
                    <a:pt x="41" y="382"/>
                    <a:pt x="41" y="382"/>
                    <a:pt x="41" y="382"/>
                  </a:cubicBezTo>
                  <a:cubicBezTo>
                    <a:pt x="41" y="41"/>
                    <a:pt x="41" y="41"/>
                    <a:pt x="41" y="41"/>
                  </a:cubicBezTo>
                  <a:cubicBezTo>
                    <a:pt x="587" y="41"/>
                    <a:pt x="587" y="41"/>
                    <a:pt x="587" y="41"/>
                  </a:cubicBezTo>
                  <a:lnTo>
                    <a:pt x="587" y="3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prstClr val="white"/>
                </a:solidFill>
                <a:latin typeface="Segoe UI"/>
                <a:ea typeface="微软雅黑"/>
              </a:endParaRPr>
            </a:p>
          </p:txBody>
        </p:sp>
        <p:sp>
          <p:nvSpPr>
            <p:cNvPr id="115" name="Freeform 13"/>
            <p:cNvSpPr>
              <a:spLocks noEditPoints="1"/>
            </p:cNvSpPr>
            <p:nvPr/>
          </p:nvSpPr>
          <p:spPr bwMode="auto">
            <a:xfrm>
              <a:off x="1407" y="1538"/>
              <a:ext cx="800" cy="97"/>
            </a:xfrm>
            <a:custGeom>
              <a:avLst/>
              <a:gdLst>
                <a:gd name="T0" fmla="*/ 87 w 802"/>
                <a:gd name="T1" fmla="*/ 0 h 97"/>
                <a:gd name="T2" fmla="*/ 4 w 802"/>
                <a:gd name="T3" fmla="*/ 83 h 97"/>
                <a:gd name="T4" fmla="*/ 2 w 802"/>
                <a:gd name="T5" fmla="*/ 92 h 97"/>
                <a:gd name="T6" fmla="*/ 10 w 802"/>
                <a:gd name="T7" fmla="*/ 97 h 97"/>
                <a:gd name="T8" fmla="*/ 792 w 802"/>
                <a:gd name="T9" fmla="*/ 97 h 97"/>
                <a:gd name="T10" fmla="*/ 800 w 802"/>
                <a:gd name="T11" fmla="*/ 92 h 97"/>
                <a:gd name="T12" fmla="*/ 798 w 802"/>
                <a:gd name="T13" fmla="*/ 83 h 97"/>
                <a:gd name="T14" fmla="*/ 715 w 802"/>
                <a:gd name="T15" fmla="*/ 0 h 97"/>
                <a:gd name="T16" fmla="*/ 87 w 802"/>
                <a:gd name="T17" fmla="*/ 0 h 97"/>
                <a:gd name="T18" fmla="*/ 711 w 802"/>
                <a:gd name="T19" fmla="*/ 47 h 97"/>
                <a:gd name="T20" fmla="*/ 712 w 802"/>
                <a:gd name="T21" fmla="*/ 54 h 97"/>
                <a:gd name="T22" fmla="*/ 706 w 802"/>
                <a:gd name="T23" fmla="*/ 58 h 97"/>
                <a:gd name="T24" fmla="*/ 484 w 802"/>
                <a:gd name="T25" fmla="*/ 58 h 97"/>
                <a:gd name="T26" fmla="*/ 485 w 802"/>
                <a:gd name="T27" fmla="*/ 64 h 97"/>
                <a:gd name="T28" fmla="*/ 484 w 802"/>
                <a:gd name="T29" fmla="*/ 67 h 97"/>
                <a:gd name="T30" fmla="*/ 481 w 802"/>
                <a:gd name="T31" fmla="*/ 69 h 97"/>
                <a:gd name="T32" fmla="*/ 321 w 802"/>
                <a:gd name="T33" fmla="*/ 69 h 97"/>
                <a:gd name="T34" fmla="*/ 318 w 802"/>
                <a:gd name="T35" fmla="*/ 67 h 97"/>
                <a:gd name="T36" fmla="*/ 317 w 802"/>
                <a:gd name="T37" fmla="*/ 64 h 97"/>
                <a:gd name="T38" fmla="*/ 318 w 802"/>
                <a:gd name="T39" fmla="*/ 58 h 97"/>
                <a:gd name="T40" fmla="*/ 96 w 802"/>
                <a:gd name="T41" fmla="*/ 58 h 97"/>
                <a:gd name="T42" fmla="*/ 90 w 802"/>
                <a:gd name="T43" fmla="*/ 54 h 97"/>
                <a:gd name="T44" fmla="*/ 91 w 802"/>
                <a:gd name="T45" fmla="*/ 47 h 97"/>
                <a:gd name="T46" fmla="*/ 113 w 802"/>
                <a:gd name="T47" fmla="*/ 20 h 97"/>
                <a:gd name="T48" fmla="*/ 689 w 802"/>
                <a:gd name="T49" fmla="*/ 20 h 97"/>
                <a:gd name="T50" fmla="*/ 711 w 802"/>
                <a:gd name="T51" fmla="*/ 4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02" h="97">
                  <a:moveTo>
                    <a:pt x="87" y="0"/>
                  </a:moveTo>
                  <a:cubicBezTo>
                    <a:pt x="4" y="83"/>
                    <a:pt x="4" y="83"/>
                    <a:pt x="4" y="83"/>
                  </a:cubicBezTo>
                  <a:cubicBezTo>
                    <a:pt x="1" y="85"/>
                    <a:pt x="0" y="89"/>
                    <a:pt x="2" y="92"/>
                  </a:cubicBezTo>
                  <a:cubicBezTo>
                    <a:pt x="3" y="95"/>
                    <a:pt x="6" y="97"/>
                    <a:pt x="10" y="97"/>
                  </a:cubicBezTo>
                  <a:cubicBezTo>
                    <a:pt x="792" y="97"/>
                    <a:pt x="792" y="97"/>
                    <a:pt x="792" y="97"/>
                  </a:cubicBezTo>
                  <a:cubicBezTo>
                    <a:pt x="796" y="97"/>
                    <a:pt x="799" y="95"/>
                    <a:pt x="800" y="92"/>
                  </a:cubicBezTo>
                  <a:cubicBezTo>
                    <a:pt x="802" y="89"/>
                    <a:pt x="801" y="85"/>
                    <a:pt x="798" y="83"/>
                  </a:cubicBezTo>
                  <a:cubicBezTo>
                    <a:pt x="715" y="0"/>
                    <a:pt x="715" y="0"/>
                    <a:pt x="715" y="0"/>
                  </a:cubicBezTo>
                  <a:lnTo>
                    <a:pt x="87" y="0"/>
                  </a:lnTo>
                  <a:close/>
                  <a:moveTo>
                    <a:pt x="711" y="47"/>
                  </a:moveTo>
                  <a:cubicBezTo>
                    <a:pt x="713" y="49"/>
                    <a:pt x="713" y="51"/>
                    <a:pt x="712" y="54"/>
                  </a:cubicBezTo>
                  <a:cubicBezTo>
                    <a:pt x="711" y="56"/>
                    <a:pt x="709" y="58"/>
                    <a:pt x="706" y="58"/>
                  </a:cubicBezTo>
                  <a:cubicBezTo>
                    <a:pt x="484" y="58"/>
                    <a:pt x="484" y="58"/>
                    <a:pt x="484" y="58"/>
                  </a:cubicBezTo>
                  <a:cubicBezTo>
                    <a:pt x="485" y="64"/>
                    <a:pt x="485" y="64"/>
                    <a:pt x="485" y="64"/>
                  </a:cubicBezTo>
                  <a:cubicBezTo>
                    <a:pt x="485" y="65"/>
                    <a:pt x="485" y="66"/>
                    <a:pt x="484" y="67"/>
                  </a:cubicBezTo>
                  <a:cubicBezTo>
                    <a:pt x="483" y="68"/>
                    <a:pt x="482" y="69"/>
                    <a:pt x="481" y="69"/>
                  </a:cubicBezTo>
                  <a:cubicBezTo>
                    <a:pt x="321" y="69"/>
                    <a:pt x="321" y="69"/>
                    <a:pt x="321" y="69"/>
                  </a:cubicBezTo>
                  <a:cubicBezTo>
                    <a:pt x="320" y="69"/>
                    <a:pt x="319" y="68"/>
                    <a:pt x="318" y="67"/>
                  </a:cubicBezTo>
                  <a:cubicBezTo>
                    <a:pt x="317" y="66"/>
                    <a:pt x="317" y="65"/>
                    <a:pt x="317" y="64"/>
                  </a:cubicBezTo>
                  <a:cubicBezTo>
                    <a:pt x="318" y="58"/>
                    <a:pt x="318" y="58"/>
                    <a:pt x="318" y="58"/>
                  </a:cubicBezTo>
                  <a:cubicBezTo>
                    <a:pt x="96" y="58"/>
                    <a:pt x="96" y="58"/>
                    <a:pt x="96" y="58"/>
                  </a:cubicBezTo>
                  <a:cubicBezTo>
                    <a:pt x="93" y="58"/>
                    <a:pt x="91" y="56"/>
                    <a:pt x="90" y="54"/>
                  </a:cubicBezTo>
                  <a:cubicBezTo>
                    <a:pt x="89" y="51"/>
                    <a:pt x="89" y="49"/>
                    <a:pt x="91" y="47"/>
                  </a:cubicBezTo>
                  <a:cubicBezTo>
                    <a:pt x="113" y="20"/>
                    <a:pt x="113" y="20"/>
                    <a:pt x="113" y="20"/>
                  </a:cubicBezTo>
                  <a:cubicBezTo>
                    <a:pt x="689" y="20"/>
                    <a:pt x="689" y="20"/>
                    <a:pt x="689" y="20"/>
                  </a:cubicBezTo>
                  <a:lnTo>
                    <a:pt x="711"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prstClr val="white"/>
                </a:solidFill>
                <a:latin typeface="Segoe UI"/>
                <a:ea typeface="微软雅黑"/>
              </a:endParaRPr>
            </a:p>
          </p:txBody>
        </p:sp>
        <p:sp>
          <p:nvSpPr>
            <p:cNvPr id="116" name="Freeform 14"/>
            <p:cNvSpPr>
              <a:spLocks noEditPoints="1"/>
            </p:cNvSpPr>
            <p:nvPr/>
          </p:nvSpPr>
          <p:spPr bwMode="auto">
            <a:xfrm>
              <a:off x="1408" y="1637"/>
              <a:ext cx="798" cy="29"/>
            </a:xfrm>
            <a:custGeom>
              <a:avLst/>
              <a:gdLst>
                <a:gd name="T0" fmla="*/ 791 w 800"/>
                <a:gd name="T1" fmla="*/ 3 h 29"/>
                <a:gd name="T2" fmla="*/ 469 w 800"/>
                <a:gd name="T3" fmla="*/ 3 h 29"/>
                <a:gd name="T4" fmla="*/ 468 w 800"/>
                <a:gd name="T5" fmla="*/ 6 h 29"/>
                <a:gd name="T6" fmla="*/ 461 w 800"/>
                <a:gd name="T7" fmla="*/ 9 h 29"/>
                <a:gd name="T8" fmla="*/ 339 w 800"/>
                <a:gd name="T9" fmla="*/ 9 h 29"/>
                <a:gd name="T10" fmla="*/ 332 w 800"/>
                <a:gd name="T11" fmla="*/ 6 h 29"/>
                <a:gd name="T12" fmla="*/ 331 w 800"/>
                <a:gd name="T13" fmla="*/ 3 h 29"/>
                <a:gd name="T14" fmla="*/ 9 w 800"/>
                <a:gd name="T15" fmla="*/ 3 h 29"/>
                <a:gd name="T16" fmla="*/ 0 w 800"/>
                <a:gd name="T17" fmla="*/ 0 h 29"/>
                <a:gd name="T18" fmla="*/ 0 w 800"/>
                <a:gd name="T19" fmla="*/ 9 h 29"/>
                <a:gd name="T20" fmla="*/ 6 w 800"/>
                <a:gd name="T21" fmla="*/ 23 h 29"/>
                <a:gd name="T22" fmla="*/ 21 w 800"/>
                <a:gd name="T23" fmla="*/ 29 h 29"/>
                <a:gd name="T24" fmla="*/ 779 w 800"/>
                <a:gd name="T25" fmla="*/ 29 h 29"/>
                <a:gd name="T26" fmla="*/ 794 w 800"/>
                <a:gd name="T27" fmla="*/ 23 h 29"/>
                <a:gd name="T28" fmla="*/ 800 w 800"/>
                <a:gd name="T29" fmla="*/ 9 h 29"/>
                <a:gd name="T30" fmla="*/ 800 w 800"/>
                <a:gd name="T31" fmla="*/ 0 h 29"/>
                <a:gd name="T32" fmla="*/ 791 w 800"/>
                <a:gd name="T33" fmla="*/ 3 h 29"/>
                <a:gd name="T34" fmla="*/ 72 w 800"/>
                <a:gd name="T35" fmla="*/ 21 h 29"/>
                <a:gd name="T36" fmla="*/ 68 w 800"/>
                <a:gd name="T37" fmla="*/ 16 h 29"/>
                <a:gd name="T38" fmla="*/ 72 w 800"/>
                <a:gd name="T39" fmla="*/ 12 h 29"/>
                <a:gd name="T40" fmla="*/ 77 w 800"/>
                <a:gd name="T41" fmla="*/ 16 h 29"/>
                <a:gd name="T42" fmla="*/ 72 w 800"/>
                <a:gd name="T43" fmla="*/ 21 h 29"/>
                <a:gd name="T44" fmla="*/ 94 w 800"/>
                <a:gd name="T45" fmla="*/ 21 h 29"/>
                <a:gd name="T46" fmla="*/ 89 w 800"/>
                <a:gd name="T47" fmla="*/ 16 h 29"/>
                <a:gd name="T48" fmla="*/ 94 w 800"/>
                <a:gd name="T49" fmla="*/ 12 h 29"/>
                <a:gd name="T50" fmla="*/ 98 w 800"/>
                <a:gd name="T51" fmla="*/ 16 h 29"/>
                <a:gd name="T52" fmla="*/ 94 w 800"/>
                <a:gd name="T53" fmla="*/ 21 h 29"/>
                <a:gd name="T54" fmla="*/ 115 w 800"/>
                <a:gd name="T55" fmla="*/ 21 h 29"/>
                <a:gd name="T56" fmla="*/ 111 w 800"/>
                <a:gd name="T57" fmla="*/ 16 h 29"/>
                <a:gd name="T58" fmla="*/ 115 w 800"/>
                <a:gd name="T59" fmla="*/ 12 h 29"/>
                <a:gd name="T60" fmla="*/ 120 w 800"/>
                <a:gd name="T61" fmla="*/ 16 h 29"/>
                <a:gd name="T62" fmla="*/ 115 w 800"/>
                <a:gd name="T63"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0" h="29">
                  <a:moveTo>
                    <a:pt x="791" y="3"/>
                  </a:moveTo>
                  <a:cubicBezTo>
                    <a:pt x="469" y="3"/>
                    <a:pt x="469" y="3"/>
                    <a:pt x="469" y="3"/>
                  </a:cubicBezTo>
                  <a:cubicBezTo>
                    <a:pt x="469" y="4"/>
                    <a:pt x="468" y="5"/>
                    <a:pt x="468" y="6"/>
                  </a:cubicBezTo>
                  <a:cubicBezTo>
                    <a:pt x="466" y="8"/>
                    <a:pt x="463" y="9"/>
                    <a:pt x="461" y="9"/>
                  </a:cubicBezTo>
                  <a:cubicBezTo>
                    <a:pt x="339" y="9"/>
                    <a:pt x="339" y="9"/>
                    <a:pt x="339" y="9"/>
                  </a:cubicBezTo>
                  <a:cubicBezTo>
                    <a:pt x="337" y="9"/>
                    <a:pt x="334" y="8"/>
                    <a:pt x="332" y="6"/>
                  </a:cubicBezTo>
                  <a:cubicBezTo>
                    <a:pt x="332" y="5"/>
                    <a:pt x="331" y="4"/>
                    <a:pt x="331" y="3"/>
                  </a:cubicBezTo>
                  <a:cubicBezTo>
                    <a:pt x="9" y="3"/>
                    <a:pt x="9" y="3"/>
                    <a:pt x="9" y="3"/>
                  </a:cubicBezTo>
                  <a:cubicBezTo>
                    <a:pt x="5" y="3"/>
                    <a:pt x="2" y="2"/>
                    <a:pt x="0" y="0"/>
                  </a:cubicBezTo>
                  <a:cubicBezTo>
                    <a:pt x="0" y="9"/>
                    <a:pt x="0" y="9"/>
                    <a:pt x="0" y="9"/>
                  </a:cubicBezTo>
                  <a:cubicBezTo>
                    <a:pt x="0" y="14"/>
                    <a:pt x="2" y="19"/>
                    <a:pt x="6" y="23"/>
                  </a:cubicBezTo>
                  <a:cubicBezTo>
                    <a:pt x="10" y="27"/>
                    <a:pt x="15" y="29"/>
                    <a:pt x="21" y="29"/>
                  </a:cubicBezTo>
                  <a:cubicBezTo>
                    <a:pt x="779" y="29"/>
                    <a:pt x="779" y="29"/>
                    <a:pt x="779" y="29"/>
                  </a:cubicBezTo>
                  <a:cubicBezTo>
                    <a:pt x="785" y="29"/>
                    <a:pt x="790" y="27"/>
                    <a:pt x="794" y="23"/>
                  </a:cubicBezTo>
                  <a:cubicBezTo>
                    <a:pt x="798" y="19"/>
                    <a:pt x="800" y="14"/>
                    <a:pt x="800" y="9"/>
                  </a:cubicBezTo>
                  <a:cubicBezTo>
                    <a:pt x="800" y="0"/>
                    <a:pt x="800" y="0"/>
                    <a:pt x="800" y="0"/>
                  </a:cubicBezTo>
                  <a:cubicBezTo>
                    <a:pt x="798" y="2"/>
                    <a:pt x="795" y="3"/>
                    <a:pt x="791" y="3"/>
                  </a:cubicBezTo>
                  <a:close/>
                  <a:moveTo>
                    <a:pt x="72" y="21"/>
                  </a:moveTo>
                  <a:cubicBezTo>
                    <a:pt x="70" y="21"/>
                    <a:pt x="68" y="19"/>
                    <a:pt x="68" y="16"/>
                  </a:cubicBezTo>
                  <a:cubicBezTo>
                    <a:pt x="68" y="14"/>
                    <a:pt x="70" y="12"/>
                    <a:pt x="72" y="12"/>
                  </a:cubicBezTo>
                  <a:cubicBezTo>
                    <a:pt x="75" y="12"/>
                    <a:pt x="77" y="14"/>
                    <a:pt x="77" y="16"/>
                  </a:cubicBezTo>
                  <a:cubicBezTo>
                    <a:pt x="77" y="19"/>
                    <a:pt x="75" y="21"/>
                    <a:pt x="72" y="21"/>
                  </a:cubicBezTo>
                  <a:close/>
                  <a:moveTo>
                    <a:pt x="94" y="21"/>
                  </a:moveTo>
                  <a:cubicBezTo>
                    <a:pt x="91" y="21"/>
                    <a:pt x="89" y="19"/>
                    <a:pt x="89" y="16"/>
                  </a:cubicBezTo>
                  <a:cubicBezTo>
                    <a:pt x="89" y="14"/>
                    <a:pt x="91" y="12"/>
                    <a:pt x="94" y="12"/>
                  </a:cubicBezTo>
                  <a:cubicBezTo>
                    <a:pt x="96" y="12"/>
                    <a:pt x="98" y="14"/>
                    <a:pt x="98" y="16"/>
                  </a:cubicBezTo>
                  <a:cubicBezTo>
                    <a:pt x="98" y="19"/>
                    <a:pt x="96" y="21"/>
                    <a:pt x="94" y="21"/>
                  </a:cubicBezTo>
                  <a:close/>
                  <a:moveTo>
                    <a:pt x="115" y="21"/>
                  </a:moveTo>
                  <a:cubicBezTo>
                    <a:pt x="113" y="21"/>
                    <a:pt x="111" y="19"/>
                    <a:pt x="111" y="16"/>
                  </a:cubicBezTo>
                  <a:cubicBezTo>
                    <a:pt x="111" y="14"/>
                    <a:pt x="113" y="12"/>
                    <a:pt x="115" y="12"/>
                  </a:cubicBezTo>
                  <a:cubicBezTo>
                    <a:pt x="118" y="12"/>
                    <a:pt x="120" y="14"/>
                    <a:pt x="120" y="16"/>
                  </a:cubicBezTo>
                  <a:cubicBezTo>
                    <a:pt x="120" y="19"/>
                    <a:pt x="118" y="21"/>
                    <a:pt x="115"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prstClr val="white"/>
                </a:solidFill>
                <a:latin typeface="Segoe UI"/>
                <a:ea typeface="微软雅黑"/>
              </a:endParaRPr>
            </a:p>
          </p:txBody>
        </p:sp>
        <p:sp>
          <p:nvSpPr>
            <p:cNvPr id="117" name="Freeform 15"/>
            <p:cNvSpPr>
              <a:spLocks/>
            </p:cNvSpPr>
            <p:nvPr/>
          </p:nvSpPr>
          <p:spPr bwMode="auto">
            <a:xfrm>
              <a:off x="1624" y="1386"/>
              <a:ext cx="48" cy="56"/>
            </a:xfrm>
            <a:custGeom>
              <a:avLst/>
              <a:gdLst>
                <a:gd name="T0" fmla="*/ 48 w 48"/>
                <a:gd name="T1" fmla="*/ 56 h 56"/>
                <a:gd name="T2" fmla="*/ 0 w 48"/>
                <a:gd name="T3" fmla="*/ 56 h 56"/>
                <a:gd name="T4" fmla="*/ 0 w 48"/>
                <a:gd name="T5" fmla="*/ 5 h 56"/>
                <a:gd name="T6" fmla="*/ 2 w 48"/>
                <a:gd name="T7" fmla="*/ 2 h 56"/>
                <a:gd name="T8" fmla="*/ 5 w 48"/>
                <a:gd name="T9" fmla="*/ 0 h 56"/>
                <a:gd name="T10" fmla="*/ 43 w 48"/>
                <a:gd name="T11" fmla="*/ 0 h 56"/>
                <a:gd name="T12" fmla="*/ 47 w 48"/>
                <a:gd name="T13" fmla="*/ 2 h 56"/>
                <a:gd name="T14" fmla="*/ 48 w 48"/>
                <a:gd name="T15" fmla="*/ 5 h 56"/>
                <a:gd name="T16" fmla="*/ 48 w 48"/>
                <a:gd name="T1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56">
                  <a:moveTo>
                    <a:pt x="48" y="56"/>
                  </a:moveTo>
                  <a:cubicBezTo>
                    <a:pt x="0" y="56"/>
                    <a:pt x="0" y="56"/>
                    <a:pt x="0" y="56"/>
                  </a:cubicBezTo>
                  <a:cubicBezTo>
                    <a:pt x="0" y="5"/>
                    <a:pt x="0" y="5"/>
                    <a:pt x="0" y="5"/>
                  </a:cubicBezTo>
                  <a:cubicBezTo>
                    <a:pt x="0" y="4"/>
                    <a:pt x="1" y="3"/>
                    <a:pt x="2" y="2"/>
                  </a:cubicBezTo>
                  <a:cubicBezTo>
                    <a:pt x="3" y="1"/>
                    <a:pt x="4" y="0"/>
                    <a:pt x="5" y="0"/>
                  </a:cubicBezTo>
                  <a:cubicBezTo>
                    <a:pt x="43" y="0"/>
                    <a:pt x="43" y="0"/>
                    <a:pt x="43" y="0"/>
                  </a:cubicBezTo>
                  <a:cubicBezTo>
                    <a:pt x="44" y="0"/>
                    <a:pt x="46" y="1"/>
                    <a:pt x="47" y="2"/>
                  </a:cubicBezTo>
                  <a:cubicBezTo>
                    <a:pt x="48" y="3"/>
                    <a:pt x="48" y="4"/>
                    <a:pt x="48" y="5"/>
                  </a:cubicBezTo>
                  <a:cubicBezTo>
                    <a:pt x="48" y="56"/>
                    <a:pt x="48" y="56"/>
                    <a:pt x="48"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prstClr val="white"/>
                </a:solidFill>
                <a:latin typeface="Segoe UI"/>
                <a:ea typeface="微软雅黑"/>
              </a:endParaRPr>
            </a:p>
          </p:txBody>
        </p:sp>
        <p:sp>
          <p:nvSpPr>
            <p:cNvPr id="118" name="Freeform 16"/>
            <p:cNvSpPr>
              <a:spLocks/>
            </p:cNvSpPr>
            <p:nvPr/>
          </p:nvSpPr>
          <p:spPr bwMode="auto">
            <a:xfrm>
              <a:off x="1723" y="1314"/>
              <a:ext cx="47" cy="128"/>
            </a:xfrm>
            <a:custGeom>
              <a:avLst/>
              <a:gdLst>
                <a:gd name="T0" fmla="*/ 47 w 47"/>
                <a:gd name="T1" fmla="*/ 128 h 128"/>
                <a:gd name="T2" fmla="*/ 0 w 47"/>
                <a:gd name="T3" fmla="*/ 128 h 128"/>
                <a:gd name="T4" fmla="*/ 0 w 47"/>
                <a:gd name="T5" fmla="*/ 5 h 128"/>
                <a:gd name="T6" fmla="*/ 1 w 47"/>
                <a:gd name="T7" fmla="*/ 2 h 128"/>
                <a:gd name="T8" fmla="*/ 5 w 47"/>
                <a:gd name="T9" fmla="*/ 0 h 128"/>
                <a:gd name="T10" fmla="*/ 42 w 47"/>
                <a:gd name="T11" fmla="*/ 0 h 128"/>
                <a:gd name="T12" fmla="*/ 46 w 47"/>
                <a:gd name="T13" fmla="*/ 2 h 128"/>
                <a:gd name="T14" fmla="*/ 47 w 47"/>
                <a:gd name="T15" fmla="*/ 5 h 128"/>
                <a:gd name="T16" fmla="*/ 47 w 47"/>
                <a:gd name="T17"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128">
                  <a:moveTo>
                    <a:pt x="47" y="128"/>
                  </a:moveTo>
                  <a:cubicBezTo>
                    <a:pt x="0" y="128"/>
                    <a:pt x="0" y="128"/>
                    <a:pt x="0" y="128"/>
                  </a:cubicBezTo>
                  <a:cubicBezTo>
                    <a:pt x="0" y="5"/>
                    <a:pt x="0" y="5"/>
                    <a:pt x="0" y="5"/>
                  </a:cubicBezTo>
                  <a:cubicBezTo>
                    <a:pt x="0" y="4"/>
                    <a:pt x="0" y="3"/>
                    <a:pt x="1" y="2"/>
                  </a:cubicBezTo>
                  <a:cubicBezTo>
                    <a:pt x="2" y="1"/>
                    <a:pt x="3" y="0"/>
                    <a:pt x="5" y="0"/>
                  </a:cubicBezTo>
                  <a:cubicBezTo>
                    <a:pt x="42" y="0"/>
                    <a:pt x="42" y="0"/>
                    <a:pt x="42" y="0"/>
                  </a:cubicBezTo>
                  <a:cubicBezTo>
                    <a:pt x="44" y="0"/>
                    <a:pt x="45" y="1"/>
                    <a:pt x="46" y="2"/>
                  </a:cubicBezTo>
                  <a:cubicBezTo>
                    <a:pt x="47" y="3"/>
                    <a:pt x="47" y="4"/>
                    <a:pt x="47" y="5"/>
                  </a:cubicBezTo>
                  <a:lnTo>
                    <a:pt x="47" y="1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prstClr val="white"/>
                </a:solidFill>
                <a:latin typeface="Segoe UI"/>
                <a:ea typeface="微软雅黑"/>
              </a:endParaRPr>
            </a:p>
          </p:txBody>
        </p:sp>
        <p:sp>
          <p:nvSpPr>
            <p:cNvPr id="119" name="Freeform 17"/>
            <p:cNvSpPr>
              <a:spLocks/>
            </p:cNvSpPr>
            <p:nvPr/>
          </p:nvSpPr>
          <p:spPr bwMode="auto">
            <a:xfrm>
              <a:off x="1821" y="1353"/>
              <a:ext cx="48" cy="89"/>
            </a:xfrm>
            <a:custGeom>
              <a:avLst/>
              <a:gdLst>
                <a:gd name="T0" fmla="*/ 48 w 48"/>
                <a:gd name="T1" fmla="*/ 89 h 89"/>
                <a:gd name="T2" fmla="*/ 0 w 48"/>
                <a:gd name="T3" fmla="*/ 89 h 89"/>
                <a:gd name="T4" fmla="*/ 0 w 48"/>
                <a:gd name="T5" fmla="*/ 6 h 89"/>
                <a:gd name="T6" fmla="*/ 1 w 48"/>
                <a:gd name="T7" fmla="*/ 2 h 89"/>
                <a:gd name="T8" fmla="*/ 5 w 48"/>
                <a:gd name="T9" fmla="*/ 0 h 89"/>
                <a:gd name="T10" fmla="*/ 43 w 48"/>
                <a:gd name="T11" fmla="*/ 0 h 89"/>
                <a:gd name="T12" fmla="*/ 46 w 48"/>
                <a:gd name="T13" fmla="*/ 2 h 89"/>
                <a:gd name="T14" fmla="*/ 48 w 48"/>
                <a:gd name="T15" fmla="*/ 6 h 89"/>
                <a:gd name="T16" fmla="*/ 48 w 48"/>
                <a:gd name="T17" fmla="*/ 8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89">
                  <a:moveTo>
                    <a:pt x="48" y="89"/>
                  </a:moveTo>
                  <a:cubicBezTo>
                    <a:pt x="0" y="89"/>
                    <a:pt x="0" y="89"/>
                    <a:pt x="0" y="89"/>
                  </a:cubicBezTo>
                  <a:cubicBezTo>
                    <a:pt x="0" y="6"/>
                    <a:pt x="0" y="6"/>
                    <a:pt x="0" y="6"/>
                  </a:cubicBezTo>
                  <a:cubicBezTo>
                    <a:pt x="0" y="4"/>
                    <a:pt x="0" y="3"/>
                    <a:pt x="1" y="2"/>
                  </a:cubicBezTo>
                  <a:cubicBezTo>
                    <a:pt x="2" y="1"/>
                    <a:pt x="4" y="0"/>
                    <a:pt x="5" y="0"/>
                  </a:cubicBezTo>
                  <a:cubicBezTo>
                    <a:pt x="43" y="0"/>
                    <a:pt x="43" y="0"/>
                    <a:pt x="43" y="0"/>
                  </a:cubicBezTo>
                  <a:cubicBezTo>
                    <a:pt x="44" y="0"/>
                    <a:pt x="45" y="1"/>
                    <a:pt x="46" y="2"/>
                  </a:cubicBezTo>
                  <a:cubicBezTo>
                    <a:pt x="47" y="3"/>
                    <a:pt x="48" y="4"/>
                    <a:pt x="48" y="6"/>
                  </a:cubicBezTo>
                  <a:cubicBezTo>
                    <a:pt x="48" y="89"/>
                    <a:pt x="48" y="89"/>
                    <a:pt x="48" y="8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prstClr val="white"/>
                </a:solidFill>
                <a:latin typeface="Segoe UI"/>
                <a:ea typeface="微软雅黑"/>
              </a:endParaRPr>
            </a:p>
          </p:txBody>
        </p:sp>
        <p:sp>
          <p:nvSpPr>
            <p:cNvPr id="120" name="Freeform 18"/>
            <p:cNvSpPr>
              <a:spLocks/>
            </p:cNvSpPr>
            <p:nvPr/>
          </p:nvSpPr>
          <p:spPr bwMode="auto">
            <a:xfrm>
              <a:off x="1901" y="1205"/>
              <a:ext cx="84" cy="237"/>
            </a:xfrm>
            <a:custGeom>
              <a:avLst/>
              <a:gdLst>
                <a:gd name="T0" fmla="*/ 79 w 84"/>
                <a:gd name="T1" fmla="*/ 64 h 237"/>
                <a:gd name="T2" fmla="*/ 84 w 84"/>
                <a:gd name="T3" fmla="*/ 62 h 237"/>
                <a:gd name="T4" fmla="*/ 83 w 84"/>
                <a:gd name="T5" fmla="*/ 56 h 237"/>
                <a:gd name="T6" fmla="*/ 46 w 84"/>
                <a:gd name="T7" fmla="*/ 2 h 237"/>
                <a:gd name="T8" fmla="*/ 42 w 84"/>
                <a:gd name="T9" fmla="*/ 0 h 237"/>
                <a:gd name="T10" fmla="*/ 38 w 84"/>
                <a:gd name="T11" fmla="*/ 2 h 237"/>
                <a:gd name="T12" fmla="*/ 1 w 84"/>
                <a:gd name="T13" fmla="*/ 56 h 237"/>
                <a:gd name="T14" fmla="*/ 1 w 84"/>
                <a:gd name="T15" fmla="*/ 62 h 237"/>
                <a:gd name="T16" fmla="*/ 5 w 84"/>
                <a:gd name="T17" fmla="*/ 64 h 237"/>
                <a:gd name="T18" fmla="*/ 18 w 84"/>
                <a:gd name="T19" fmla="*/ 64 h 237"/>
                <a:gd name="T20" fmla="*/ 18 w 84"/>
                <a:gd name="T21" fmla="*/ 237 h 237"/>
                <a:gd name="T22" fmla="*/ 66 w 84"/>
                <a:gd name="T23" fmla="*/ 237 h 237"/>
                <a:gd name="T24" fmla="*/ 66 w 84"/>
                <a:gd name="T25" fmla="*/ 64 h 237"/>
                <a:gd name="T26" fmla="*/ 79 w 84"/>
                <a:gd name="T27" fmla="*/ 6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4" h="237">
                  <a:moveTo>
                    <a:pt x="79" y="64"/>
                  </a:moveTo>
                  <a:cubicBezTo>
                    <a:pt x="81" y="64"/>
                    <a:pt x="83" y="63"/>
                    <a:pt x="84" y="62"/>
                  </a:cubicBezTo>
                  <a:cubicBezTo>
                    <a:pt x="84" y="60"/>
                    <a:pt x="84" y="58"/>
                    <a:pt x="83" y="56"/>
                  </a:cubicBezTo>
                  <a:cubicBezTo>
                    <a:pt x="46" y="2"/>
                    <a:pt x="46" y="2"/>
                    <a:pt x="46" y="2"/>
                  </a:cubicBezTo>
                  <a:cubicBezTo>
                    <a:pt x="45" y="1"/>
                    <a:pt x="44" y="0"/>
                    <a:pt x="42" y="0"/>
                  </a:cubicBezTo>
                  <a:cubicBezTo>
                    <a:pt x="40" y="0"/>
                    <a:pt x="39" y="1"/>
                    <a:pt x="38" y="2"/>
                  </a:cubicBezTo>
                  <a:cubicBezTo>
                    <a:pt x="1" y="56"/>
                    <a:pt x="1" y="56"/>
                    <a:pt x="1" y="56"/>
                  </a:cubicBezTo>
                  <a:cubicBezTo>
                    <a:pt x="0" y="58"/>
                    <a:pt x="0" y="60"/>
                    <a:pt x="1" y="62"/>
                  </a:cubicBezTo>
                  <a:cubicBezTo>
                    <a:pt x="1" y="63"/>
                    <a:pt x="3" y="64"/>
                    <a:pt x="5" y="64"/>
                  </a:cubicBezTo>
                  <a:cubicBezTo>
                    <a:pt x="18" y="64"/>
                    <a:pt x="18" y="64"/>
                    <a:pt x="18" y="64"/>
                  </a:cubicBezTo>
                  <a:cubicBezTo>
                    <a:pt x="18" y="237"/>
                    <a:pt x="18" y="237"/>
                    <a:pt x="18" y="237"/>
                  </a:cubicBezTo>
                  <a:cubicBezTo>
                    <a:pt x="66" y="237"/>
                    <a:pt x="66" y="237"/>
                    <a:pt x="66" y="237"/>
                  </a:cubicBezTo>
                  <a:cubicBezTo>
                    <a:pt x="66" y="64"/>
                    <a:pt x="66" y="64"/>
                    <a:pt x="66" y="64"/>
                  </a:cubicBezTo>
                  <a:lnTo>
                    <a:pt x="79"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prstClr val="white"/>
                </a:solidFill>
                <a:latin typeface="Segoe UI"/>
                <a:ea typeface="微软雅黑"/>
              </a:endParaRPr>
            </a:p>
          </p:txBody>
        </p:sp>
        <p:sp>
          <p:nvSpPr>
            <p:cNvPr id="121" name="Freeform 19"/>
            <p:cNvSpPr>
              <a:spLocks/>
            </p:cNvSpPr>
            <p:nvPr/>
          </p:nvSpPr>
          <p:spPr bwMode="auto">
            <a:xfrm>
              <a:off x="1552" y="1187"/>
              <a:ext cx="510" cy="276"/>
            </a:xfrm>
            <a:custGeom>
              <a:avLst/>
              <a:gdLst>
                <a:gd name="T0" fmla="*/ 8 w 512"/>
                <a:gd name="T1" fmla="*/ 268 h 276"/>
                <a:gd name="T2" fmla="*/ 8 w 512"/>
                <a:gd name="T3" fmla="*/ 4 h 276"/>
                <a:gd name="T4" fmla="*/ 7 w 512"/>
                <a:gd name="T5" fmla="*/ 1 h 276"/>
                <a:gd name="T6" fmla="*/ 4 w 512"/>
                <a:gd name="T7" fmla="*/ 0 h 276"/>
                <a:gd name="T8" fmla="*/ 4 w 512"/>
                <a:gd name="T9" fmla="*/ 0 h 276"/>
                <a:gd name="T10" fmla="*/ 1 w 512"/>
                <a:gd name="T11" fmla="*/ 1 h 276"/>
                <a:gd name="T12" fmla="*/ 0 w 512"/>
                <a:gd name="T13" fmla="*/ 4 h 276"/>
                <a:gd name="T14" fmla="*/ 0 w 512"/>
                <a:gd name="T15" fmla="*/ 276 h 276"/>
                <a:gd name="T16" fmla="*/ 508 w 512"/>
                <a:gd name="T17" fmla="*/ 276 h 276"/>
                <a:gd name="T18" fmla="*/ 511 w 512"/>
                <a:gd name="T19" fmla="*/ 275 h 276"/>
                <a:gd name="T20" fmla="*/ 512 w 512"/>
                <a:gd name="T21" fmla="*/ 272 h 276"/>
                <a:gd name="T22" fmla="*/ 512 w 512"/>
                <a:gd name="T23" fmla="*/ 272 h 276"/>
                <a:gd name="T24" fmla="*/ 511 w 512"/>
                <a:gd name="T25" fmla="*/ 269 h 276"/>
                <a:gd name="T26" fmla="*/ 508 w 512"/>
                <a:gd name="T27" fmla="*/ 268 h 276"/>
                <a:gd name="T28" fmla="*/ 8 w 512"/>
                <a:gd name="T29" fmla="*/ 268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2" h="276">
                  <a:moveTo>
                    <a:pt x="8" y="268"/>
                  </a:moveTo>
                  <a:cubicBezTo>
                    <a:pt x="8" y="4"/>
                    <a:pt x="8" y="4"/>
                    <a:pt x="8" y="4"/>
                  </a:cubicBezTo>
                  <a:cubicBezTo>
                    <a:pt x="8" y="3"/>
                    <a:pt x="8" y="2"/>
                    <a:pt x="7" y="1"/>
                  </a:cubicBezTo>
                  <a:cubicBezTo>
                    <a:pt x="6" y="1"/>
                    <a:pt x="5" y="0"/>
                    <a:pt x="4" y="0"/>
                  </a:cubicBezTo>
                  <a:cubicBezTo>
                    <a:pt x="4" y="0"/>
                    <a:pt x="4" y="0"/>
                    <a:pt x="4" y="0"/>
                  </a:cubicBezTo>
                  <a:cubicBezTo>
                    <a:pt x="3" y="0"/>
                    <a:pt x="2" y="1"/>
                    <a:pt x="1" y="1"/>
                  </a:cubicBezTo>
                  <a:cubicBezTo>
                    <a:pt x="0" y="2"/>
                    <a:pt x="0" y="3"/>
                    <a:pt x="0" y="4"/>
                  </a:cubicBezTo>
                  <a:cubicBezTo>
                    <a:pt x="0" y="276"/>
                    <a:pt x="0" y="276"/>
                    <a:pt x="0" y="276"/>
                  </a:cubicBezTo>
                  <a:cubicBezTo>
                    <a:pt x="508" y="276"/>
                    <a:pt x="508" y="276"/>
                    <a:pt x="508" y="276"/>
                  </a:cubicBezTo>
                  <a:cubicBezTo>
                    <a:pt x="509" y="276"/>
                    <a:pt x="510" y="276"/>
                    <a:pt x="511" y="275"/>
                  </a:cubicBezTo>
                  <a:cubicBezTo>
                    <a:pt x="512" y="274"/>
                    <a:pt x="512" y="273"/>
                    <a:pt x="512" y="272"/>
                  </a:cubicBezTo>
                  <a:cubicBezTo>
                    <a:pt x="512" y="272"/>
                    <a:pt x="512" y="272"/>
                    <a:pt x="512" y="272"/>
                  </a:cubicBezTo>
                  <a:cubicBezTo>
                    <a:pt x="512" y="271"/>
                    <a:pt x="512" y="270"/>
                    <a:pt x="511" y="269"/>
                  </a:cubicBezTo>
                  <a:cubicBezTo>
                    <a:pt x="510" y="268"/>
                    <a:pt x="509" y="268"/>
                    <a:pt x="508" y="268"/>
                  </a:cubicBezTo>
                  <a:cubicBezTo>
                    <a:pt x="8" y="268"/>
                    <a:pt x="8" y="268"/>
                    <a:pt x="8" y="2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prstClr val="white"/>
                </a:solidFill>
                <a:latin typeface="Segoe UI"/>
                <a:ea typeface="微软雅黑"/>
              </a:endParaRPr>
            </a:p>
          </p:txBody>
        </p:sp>
      </p:grpSp>
      <p:sp>
        <p:nvSpPr>
          <p:cNvPr id="16" name="文本占位符 1">
            <a:extLst>
              <a:ext uri="{FF2B5EF4-FFF2-40B4-BE49-F238E27FC236}">
                <a16:creationId xmlns:a16="http://schemas.microsoft.com/office/drawing/2014/main" id="{73A5C58E-9BE0-8342-B484-A99D4125775A}"/>
              </a:ext>
            </a:extLst>
          </p:cNvPr>
          <p:cNvSpPr>
            <a:spLocks noGrp="1"/>
          </p:cNvSpPr>
          <p:nvPr>
            <p:ph type="body" sz="quarter" idx="10"/>
          </p:nvPr>
        </p:nvSpPr>
        <p:spPr>
          <a:xfrm>
            <a:off x="265304" y="220133"/>
            <a:ext cx="4123816" cy="389467"/>
          </a:xfrm>
        </p:spPr>
        <p:txBody>
          <a:bodyPr/>
          <a:lstStyle/>
          <a:p>
            <a:r>
              <a:rPr kumimoji="1" lang="en-US" altLang="zh-CN" dirty="0"/>
              <a:t>PART</a:t>
            </a:r>
            <a:r>
              <a:rPr kumimoji="1" lang="zh-CN" altLang="en-US" dirty="0"/>
              <a:t> </a:t>
            </a:r>
            <a:r>
              <a:rPr kumimoji="1" lang="en-US" altLang="zh-CN" dirty="0"/>
              <a:t>THREE</a:t>
            </a:r>
            <a:r>
              <a:rPr kumimoji="1" lang="zh-CN" altLang="en-US" dirty="0"/>
              <a:t> </a:t>
            </a:r>
            <a:r>
              <a:rPr kumimoji="1" lang="en-US" altLang="zh-CN" dirty="0"/>
              <a:t>Facebook Stock Price Analysis</a:t>
            </a:r>
            <a:endParaRPr kumimoji="1" lang="zh-CN" altLang="en-US" dirty="0"/>
          </a:p>
        </p:txBody>
      </p:sp>
    </p:spTree>
    <p:extLst>
      <p:ext uri="{BB962C8B-B14F-4D97-AF65-F5344CB8AC3E}">
        <p14:creationId xmlns:p14="http://schemas.microsoft.com/office/powerpoint/2010/main" val="22662594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DA9DBA3B-6F23-3643-88A7-59EE30A87C6A}"/>
              </a:ext>
            </a:extLst>
          </p:cNvPr>
          <p:cNvSpPr txBox="1"/>
          <p:nvPr/>
        </p:nvSpPr>
        <p:spPr>
          <a:xfrm>
            <a:off x="265304" y="939221"/>
            <a:ext cx="1750202" cy="369332"/>
          </a:xfrm>
          <a:prstGeom prst="rect">
            <a:avLst/>
          </a:prstGeom>
          <a:noFill/>
        </p:spPr>
        <p:txBody>
          <a:bodyPr wrap="square" rtlCol="0">
            <a:spAutoFit/>
          </a:bodyPr>
          <a:lstStyle/>
          <a:p>
            <a:r>
              <a:rPr lang="en-US" dirty="0"/>
              <a:t>MACD</a:t>
            </a:r>
          </a:p>
        </p:txBody>
      </p:sp>
      <p:sp>
        <p:nvSpPr>
          <p:cNvPr id="6" name="Rectangle 5">
            <a:extLst>
              <a:ext uri="{FF2B5EF4-FFF2-40B4-BE49-F238E27FC236}">
                <a16:creationId xmlns:a16="http://schemas.microsoft.com/office/drawing/2014/main" id="{77A8639C-7D53-9A4B-890D-5258D8C1BF7D}"/>
              </a:ext>
            </a:extLst>
          </p:cNvPr>
          <p:cNvSpPr/>
          <p:nvPr/>
        </p:nvSpPr>
        <p:spPr>
          <a:xfrm>
            <a:off x="1246414" y="1701836"/>
            <a:ext cx="6839095" cy="738664"/>
          </a:xfrm>
          <a:prstGeom prst="rect">
            <a:avLst/>
          </a:prstGeom>
          <a:solidFill>
            <a:schemeClr val="bg1"/>
          </a:solidFill>
        </p:spPr>
        <p:txBody>
          <a:bodyPr wrap="square">
            <a:spAutoFit/>
          </a:bodyPr>
          <a:lstStyle/>
          <a:p>
            <a:r>
              <a:rPr lang="en-US" sz="1400" dirty="0">
                <a:latin typeface="Microsoft YaHei" panose="020B0503020204020204" pitchFamily="34" charset="-122"/>
                <a:ea typeface="Microsoft YaHei" panose="020B0503020204020204" pitchFamily="34" charset="-122"/>
              </a:rPr>
              <a:t>MACD=EMA_12-EMA_26</a:t>
            </a:r>
          </a:p>
          <a:p>
            <a:endParaRPr lang="en-US" sz="1400" dirty="0">
              <a:latin typeface="Microsoft YaHei" panose="020B0503020204020204" pitchFamily="34" charset="-122"/>
              <a:ea typeface="Microsoft YaHei" panose="020B0503020204020204" pitchFamily="34" charset="-122"/>
            </a:endParaRPr>
          </a:p>
          <a:p>
            <a:r>
              <a:rPr lang="en-US" sz="1400" dirty="0" err="1">
                <a:latin typeface="Microsoft YaHei" panose="020B0503020204020204" pitchFamily="34" charset="-122"/>
                <a:ea typeface="Microsoft YaHei" panose="020B0503020204020204" pitchFamily="34" charset="-122"/>
              </a:rPr>
              <a:t>Yt</a:t>
            </a:r>
            <a:r>
              <a:rPr lang="en-US" sz="1400" dirty="0">
                <a:latin typeface="Microsoft YaHei" panose="020B0503020204020204" pitchFamily="34" charset="-122"/>
                <a:ea typeface="Microsoft YaHei" panose="020B0503020204020204" pitchFamily="34" charset="-122"/>
              </a:rPr>
              <a:t>=beta_hat0+beta_hat1*</a:t>
            </a:r>
            <a:r>
              <a:rPr lang="en-US" sz="1400" dirty="0" err="1">
                <a:latin typeface="Microsoft YaHei" panose="020B0503020204020204" pitchFamily="34" charset="-122"/>
                <a:ea typeface="Microsoft YaHei" panose="020B0503020204020204" pitchFamily="34" charset="-122"/>
              </a:rPr>
              <a:t>MACD+ut_hat</a:t>
            </a:r>
            <a:endParaRPr lang="en-US" sz="1400" dirty="0">
              <a:latin typeface="Microsoft YaHei" panose="020B0503020204020204" pitchFamily="34" charset="-122"/>
              <a:ea typeface="Microsoft YaHei" panose="020B0503020204020204" pitchFamily="34" charset="-122"/>
            </a:endParaRPr>
          </a:p>
        </p:txBody>
      </p:sp>
      <p:sp>
        <p:nvSpPr>
          <p:cNvPr id="8" name="TextBox 7">
            <a:extLst>
              <a:ext uri="{FF2B5EF4-FFF2-40B4-BE49-F238E27FC236}">
                <a16:creationId xmlns:a16="http://schemas.microsoft.com/office/drawing/2014/main" id="{4FE0891D-932B-014F-91F3-E4C7BACE8E97}"/>
              </a:ext>
            </a:extLst>
          </p:cNvPr>
          <p:cNvSpPr txBox="1"/>
          <p:nvPr/>
        </p:nvSpPr>
        <p:spPr>
          <a:xfrm>
            <a:off x="1246414" y="3018449"/>
            <a:ext cx="9699171" cy="2130199"/>
          </a:xfrm>
          <a:prstGeom prst="rect">
            <a:avLst/>
          </a:prstGeom>
          <a:solidFill>
            <a:schemeClr val="bg1"/>
          </a:solidFill>
        </p:spPr>
        <p:txBody>
          <a:bodyPr wrap="square" rtlCol="0">
            <a:spAutoFit/>
          </a:bodyPr>
          <a:lstStyle/>
          <a:p>
            <a:pPr>
              <a:lnSpc>
                <a:spcPct val="130000"/>
              </a:lnSpc>
              <a:spcBef>
                <a:spcPts val="600"/>
              </a:spcBef>
            </a:pPr>
            <a:r>
              <a:rPr lang="en-US" sz="1400" b="1" dirty="0" err="1">
                <a:solidFill>
                  <a:srgbClr val="FF0000"/>
                </a:solidFill>
              </a:rPr>
              <a:t>beta_hat</a:t>
            </a:r>
            <a:r>
              <a:rPr lang="en-US" sz="1400" b="1" dirty="0">
                <a:solidFill>
                  <a:srgbClr val="FF0000"/>
                </a:solidFill>
              </a:rPr>
              <a:t>:  </a:t>
            </a:r>
            <a:r>
              <a:rPr lang="en-US" sz="1400" b="1" dirty="0"/>
              <a:t>[130.20514192,   6.34232591]</a:t>
            </a:r>
          </a:p>
          <a:p>
            <a:pPr>
              <a:lnSpc>
                <a:spcPct val="130000"/>
              </a:lnSpc>
              <a:spcBef>
                <a:spcPts val="600"/>
              </a:spcBef>
            </a:pPr>
            <a:r>
              <a:rPr lang="en-US" sz="1400" b="1" dirty="0" err="1">
                <a:solidFill>
                  <a:srgbClr val="FF0000"/>
                </a:solidFill>
              </a:rPr>
              <a:t>t_test</a:t>
            </a:r>
            <a:r>
              <a:rPr lang="en-US" sz="1400" b="1" dirty="0">
                <a:solidFill>
                  <a:srgbClr val="FF0000"/>
                </a:solidFill>
              </a:rPr>
              <a:t>:       </a:t>
            </a:r>
            <a:r>
              <a:rPr lang="en-US" sz="1400" b="1" dirty="0"/>
              <a:t>[4.64227744, 0.39132399]</a:t>
            </a:r>
          </a:p>
          <a:p>
            <a:pPr>
              <a:lnSpc>
                <a:spcPct val="130000"/>
              </a:lnSpc>
              <a:spcBef>
                <a:spcPts val="600"/>
              </a:spcBef>
            </a:pPr>
            <a:r>
              <a:rPr lang="en-US" sz="1400" b="1" dirty="0" err="1">
                <a:solidFill>
                  <a:srgbClr val="FF0000"/>
                </a:solidFill>
              </a:rPr>
              <a:t>p_val_t</a:t>
            </a:r>
            <a:r>
              <a:rPr lang="en-US" sz="1400" b="1" dirty="0"/>
              <a:t>:     [1.72294867e-06, 3.47778883e-01]</a:t>
            </a:r>
          </a:p>
          <a:p>
            <a:pPr>
              <a:lnSpc>
                <a:spcPct val="130000"/>
              </a:lnSpc>
              <a:spcBef>
                <a:spcPts val="600"/>
              </a:spcBef>
            </a:pPr>
            <a:r>
              <a:rPr lang="en-US" sz="1400" b="1" dirty="0" err="1">
                <a:solidFill>
                  <a:srgbClr val="FF0000"/>
                </a:solidFill>
              </a:rPr>
              <a:t>f_test</a:t>
            </a:r>
            <a:r>
              <a:rPr lang="en-US" sz="1400" b="1" dirty="0"/>
              <a:t>:        246966.0915409867 </a:t>
            </a:r>
          </a:p>
          <a:p>
            <a:pPr>
              <a:lnSpc>
                <a:spcPct val="130000"/>
              </a:lnSpc>
              <a:spcBef>
                <a:spcPts val="600"/>
              </a:spcBef>
            </a:pPr>
            <a:r>
              <a:rPr lang="en-US" sz="1400" b="1" dirty="0" err="1">
                <a:solidFill>
                  <a:srgbClr val="FF0000"/>
                </a:solidFill>
              </a:rPr>
              <a:t>p_val</a:t>
            </a:r>
            <a:r>
              <a:rPr lang="en-US" sz="1400" b="1" dirty="0">
                <a:solidFill>
                  <a:srgbClr val="FF0000"/>
                </a:solidFill>
              </a:rPr>
              <a:t> </a:t>
            </a:r>
            <a:r>
              <a:rPr lang="en-US" sz="1400" b="1" dirty="0" err="1">
                <a:solidFill>
                  <a:srgbClr val="FF0000"/>
                </a:solidFill>
              </a:rPr>
              <a:t>f_test</a:t>
            </a:r>
            <a:r>
              <a:rPr lang="en-US" sz="1400" b="1" dirty="0"/>
              <a:t>: 1.1102230246251565e-16</a:t>
            </a:r>
          </a:p>
          <a:p>
            <a:pPr>
              <a:lnSpc>
                <a:spcPct val="130000"/>
              </a:lnSpc>
              <a:spcBef>
                <a:spcPts val="600"/>
              </a:spcBef>
            </a:pPr>
            <a:r>
              <a:rPr lang="en-US" sz="1400" b="1" dirty="0">
                <a:solidFill>
                  <a:srgbClr val="FF0000"/>
                </a:solidFill>
              </a:rPr>
              <a:t>R2 and adj_R2</a:t>
            </a:r>
            <a:r>
              <a:rPr lang="en-US" sz="1400" b="1" dirty="0"/>
              <a:t>:  0.1327984474205529, 0.1310570788410761</a:t>
            </a:r>
            <a:endParaRPr lang="en-US" sz="1400" b="1" kern="0"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10" name="文本占位符 1">
            <a:extLst>
              <a:ext uri="{FF2B5EF4-FFF2-40B4-BE49-F238E27FC236}">
                <a16:creationId xmlns:a16="http://schemas.microsoft.com/office/drawing/2014/main" id="{C7895619-805A-7445-A874-D465963EEAFF}"/>
              </a:ext>
            </a:extLst>
          </p:cNvPr>
          <p:cNvSpPr>
            <a:spLocks noGrp="1"/>
          </p:cNvSpPr>
          <p:nvPr>
            <p:ph type="body" sz="quarter" idx="10"/>
          </p:nvPr>
        </p:nvSpPr>
        <p:spPr>
          <a:xfrm>
            <a:off x="265304" y="220133"/>
            <a:ext cx="4123816" cy="389467"/>
          </a:xfrm>
        </p:spPr>
        <p:txBody>
          <a:bodyPr/>
          <a:lstStyle/>
          <a:p>
            <a:r>
              <a:rPr kumimoji="1" lang="en-US" altLang="zh-CN" dirty="0"/>
              <a:t>PART</a:t>
            </a:r>
            <a:r>
              <a:rPr kumimoji="1" lang="zh-CN" altLang="en-US" dirty="0"/>
              <a:t> </a:t>
            </a:r>
            <a:r>
              <a:rPr kumimoji="1" lang="en-US" altLang="zh-CN" dirty="0"/>
              <a:t>THREE</a:t>
            </a:r>
            <a:r>
              <a:rPr kumimoji="1" lang="zh-CN" altLang="en-US" dirty="0"/>
              <a:t> </a:t>
            </a:r>
            <a:r>
              <a:rPr kumimoji="1" lang="en-US" altLang="zh-CN" dirty="0"/>
              <a:t>Facebook Stock Price Analysis</a:t>
            </a:r>
            <a:endParaRPr kumimoji="1" lang="zh-CN" altLang="en-US" dirty="0"/>
          </a:p>
        </p:txBody>
      </p:sp>
    </p:spTree>
    <p:extLst>
      <p:ext uri="{BB962C8B-B14F-4D97-AF65-F5344CB8AC3E}">
        <p14:creationId xmlns:p14="http://schemas.microsoft.com/office/powerpoint/2010/main" val="13425085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5" name="图片 104"/>
          <p:cNvPicPr>
            <a:picLocks noChangeAspect="1"/>
          </p:cNvPicPr>
          <p:nvPr/>
        </p:nvPicPr>
        <p:blipFill rotWithShape="1">
          <a:blip r:embed="rId3"/>
          <a:srcRect l="68830" t="39363" r="20020" b="39553"/>
          <a:stretch/>
        </p:blipFill>
        <p:spPr>
          <a:xfrm>
            <a:off x="4828645" y="1368423"/>
            <a:ext cx="2534710" cy="2534710"/>
          </a:xfrm>
          <a:prstGeom prst="ellipse">
            <a:avLst/>
          </a:prstGeom>
        </p:spPr>
      </p:pic>
      <p:sp>
        <p:nvSpPr>
          <p:cNvPr id="109" name="矩形 108"/>
          <p:cNvSpPr/>
          <p:nvPr/>
        </p:nvSpPr>
        <p:spPr>
          <a:xfrm>
            <a:off x="4854143" y="4048983"/>
            <a:ext cx="2531270" cy="707886"/>
          </a:xfrm>
          <a:prstGeom prst="rect">
            <a:avLst/>
          </a:prstGeom>
        </p:spPr>
        <p:txBody>
          <a:bodyPr wrap="none">
            <a:spAutoFit/>
          </a:bodyPr>
          <a:lstStyle/>
          <a:p>
            <a:pPr algn="ctr"/>
            <a:r>
              <a:rPr lang="en-US" altLang="zh-CN" sz="4000" b="1" dirty="0">
                <a:solidFill>
                  <a:srgbClr val="000000"/>
                </a:solidFill>
                <a:latin typeface="Segoe UI"/>
              </a:rPr>
              <a:t>FB Prophet</a:t>
            </a:r>
            <a:endParaRPr lang="zh-CN" altLang="en-US" sz="4000" b="1" dirty="0">
              <a:solidFill>
                <a:srgbClr val="000000"/>
              </a:solidFill>
              <a:latin typeface="Segoe UI"/>
            </a:endParaRPr>
          </a:p>
        </p:txBody>
      </p:sp>
      <p:grpSp>
        <p:nvGrpSpPr>
          <p:cNvPr id="113" name="Group 11"/>
          <p:cNvGrpSpPr>
            <a:grpSpLocks noChangeAspect="1"/>
          </p:cNvGrpSpPr>
          <p:nvPr/>
        </p:nvGrpSpPr>
        <p:grpSpPr bwMode="auto">
          <a:xfrm>
            <a:off x="5649892" y="2386500"/>
            <a:ext cx="907982" cy="644666"/>
            <a:chOff x="1407" y="1098"/>
            <a:chExt cx="800" cy="568"/>
          </a:xfrm>
          <a:solidFill>
            <a:schemeClr val="tx1"/>
          </a:solidFill>
        </p:grpSpPr>
        <p:sp>
          <p:nvSpPr>
            <p:cNvPr id="114" name="Freeform 12"/>
            <p:cNvSpPr>
              <a:spLocks noEditPoints="1"/>
            </p:cNvSpPr>
            <p:nvPr/>
          </p:nvSpPr>
          <p:spPr bwMode="auto">
            <a:xfrm>
              <a:off x="1494" y="1098"/>
              <a:ext cx="626" cy="423"/>
            </a:xfrm>
            <a:custGeom>
              <a:avLst/>
              <a:gdLst>
                <a:gd name="T0" fmla="*/ 621 w 628"/>
                <a:gd name="T1" fmla="*/ 7 h 423"/>
                <a:gd name="T2" fmla="*/ 605 w 628"/>
                <a:gd name="T3" fmla="*/ 0 h 423"/>
                <a:gd name="T4" fmla="*/ 23 w 628"/>
                <a:gd name="T5" fmla="*/ 0 h 423"/>
                <a:gd name="T6" fmla="*/ 7 w 628"/>
                <a:gd name="T7" fmla="*/ 7 h 423"/>
                <a:gd name="T8" fmla="*/ 0 w 628"/>
                <a:gd name="T9" fmla="*/ 23 h 423"/>
                <a:gd name="T10" fmla="*/ 0 w 628"/>
                <a:gd name="T11" fmla="*/ 423 h 423"/>
                <a:gd name="T12" fmla="*/ 628 w 628"/>
                <a:gd name="T13" fmla="*/ 423 h 423"/>
                <a:gd name="T14" fmla="*/ 628 w 628"/>
                <a:gd name="T15" fmla="*/ 23 h 423"/>
                <a:gd name="T16" fmla="*/ 621 w 628"/>
                <a:gd name="T17" fmla="*/ 7 h 423"/>
                <a:gd name="T18" fmla="*/ 314 w 628"/>
                <a:gd name="T19" fmla="*/ 13 h 423"/>
                <a:gd name="T20" fmla="*/ 321 w 628"/>
                <a:gd name="T21" fmla="*/ 20 h 423"/>
                <a:gd name="T22" fmla="*/ 314 w 628"/>
                <a:gd name="T23" fmla="*/ 27 h 423"/>
                <a:gd name="T24" fmla="*/ 307 w 628"/>
                <a:gd name="T25" fmla="*/ 20 h 423"/>
                <a:gd name="T26" fmla="*/ 314 w 628"/>
                <a:gd name="T27" fmla="*/ 13 h 423"/>
                <a:gd name="T28" fmla="*/ 587 w 628"/>
                <a:gd name="T29" fmla="*/ 382 h 423"/>
                <a:gd name="T30" fmla="*/ 41 w 628"/>
                <a:gd name="T31" fmla="*/ 382 h 423"/>
                <a:gd name="T32" fmla="*/ 41 w 628"/>
                <a:gd name="T33" fmla="*/ 41 h 423"/>
                <a:gd name="T34" fmla="*/ 587 w 628"/>
                <a:gd name="T35" fmla="*/ 41 h 423"/>
                <a:gd name="T36" fmla="*/ 587 w 628"/>
                <a:gd name="T37" fmla="*/ 382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8" h="423">
                  <a:moveTo>
                    <a:pt x="621" y="7"/>
                  </a:moveTo>
                  <a:cubicBezTo>
                    <a:pt x="617" y="2"/>
                    <a:pt x="611" y="0"/>
                    <a:pt x="605" y="0"/>
                  </a:cubicBezTo>
                  <a:cubicBezTo>
                    <a:pt x="23" y="0"/>
                    <a:pt x="23" y="0"/>
                    <a:pt x="23" y="0"/>
                  </a:cubicBezTo>
                  <a:cubicBezTo>
                    <a:pt x="17" y="0"/>
                    <a:pt x="11" y="2"/>
                    <a:pt x="7" y="7"/>
                  </a:cubicBezTo>
                  <a:cubicBezTo>
                    <a:pt x="2" y="11"/>
                    <a:pt x="0" y="17"/>
                    <a:pt x="0" y="23"/>
                  </a:cubicBezTo>
                  <a:cubicBezTo>
                    <a:pt x="0" y="423"/>
                    <a:pt x="0" y="423"/>
                    <a:pt x="0" y="423"/>
                  </a:cubicBezTo>
                  <a:cubicBezTo>
                    <a:pt x="628" y="423"/>
                    <a:pt x="628" y="423"/>
                    <a:pt x="628" y="423"/>
                  </a:cubicBezTo>
                  <a:cubicBezTo>
                    <a:pt x="628" y="23"/>
                    <a:pt x="628" y="23"/>
                    <a:pt x="628" y="23"/>
                  </a:cubicBezTo>
                  <a:cubicBezTo>
                    <a:pt x="628" y="17"/>
                    <a:pt x="626" y="11"/>
                    <a:pt x="621" y="7"/>
                  </a:cubicBezTo>
                  <a:close/>
                  <a:moveTo>
                    <a:pt x="314" y="13"/>
                  </a:moveTo>
                  <a:cubicBezTo>
                    <a:pt x="318" y="13"/>
                    <a:pt x="321" y="16"/>
                    <a:pt x="321" y="20"/>
                  </a:cubicBezTo>
                  <a:cubicBezTo>
                    <a:pt x="321" y="24"/>
                    <a:pt x="318" y="27"/>
                    <a:pt x="314" y="27"/>
                  </a:cubicBezTo>
                  <a:cubicBezTo>
                    <a:pt x="310" y="27"/>
                    <a:pt x="307" y="24"/>
                    <a:pt x="307" y="20"/>
                  </a:cubicBezTo>
                  <a:cubicBezTo>
                    <a:pt x="307" y="16"/>
                    <a:pt x="310" y="13"/>
                    <a:pt x="314" y="13"/>
                  </a:cubicBezTo>
                  <a:close/>
                  <a:moveTo>
                    <a:pt x="587" y="382"/>
                  </a:moveTo>
                  <a:cubicBezTo>
                    <a:pt x="41" y="382"/>
                    <a:pt x="41" y="382"/>
                    <a:pt x="41" y="382"/>
                  </a:cubicBezTo>
                  <a:cubicBezTo>
                    <a:pt x="41" y="41"/>
                    <a:pt x="41" y="41"/>
                    <a:pt x="41" y="41"/>
                  </a:cubicBezTo>
                  <a:cubicBezTo>
                    <a:pt x="587" y="41"/>
                    <a:pt x="587" y="41"/>
                    <a:pt x="587" y="41"/>
                  </a:cubicBezTo>
                  <a:lnTo>
                    <a:pt x="587" y="3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prstClr val="white"/>
                </a:solidFill>
                <a:latin typeface="Segoe UI"/>
                <a:ea typeface="微软雅黑"/>
              </a:endParaRPr>
            </a:p>
          </p:txBody>
        </p:sp>
        <p:sp>
          <p:nvSpPr>
            <p:cNvPr id="115" name="Freeform 13"/>
            <p:cNvSpPr>
              <a:spLocks noEditPoints="1"/>
            </p:cNvSpPr>
            <p:nvPr/>
          </p:nvSpPr>
          <p:spPr bwMode="auto">
            <a:xfrm>
              <a:off x="1407" y="1538"/>
              <a:ext cx="800" cy="97"/>
            </a:xfrm>
            <a:custGeom>
              <a:avLst/>
              <a:gdLst>
                <a:gd name="T0" fmla="*/ 87 w 802"/>
                <a:gd name="T1" fmla="*/ 0 h 97"/>
                <a:gd name="T2" fmla="*/ 4 w 802"/>
                <a:gd name="T3" fmla="*/ 83 h 97"/>
                <a:gd name="T4" fmla="*/ 2 w 802"/>
                <a:gd name="T5" fmla="*/ 92 h 97"/>
                <a:gd name="T6" fmla="*/ 10 w 802"/>
                <a:gd name="T7" fmla="*/ 97 h 97"/>
                <a:gd name="T8" fmla="*/ 792 w 802"/>
                <a:gd name="T9" fmla="*/ 97 h 97"/>
                <a:gd name="T10" fmla="*/ 800 w 802"/>
                <a:gd name="T11" fmla="*/ 92 h 97"/>
                <a:gd name="T12" fmla="*/ 798 w 802"/>
                <a:gd name="T13" fmla="*/ 83 h 97"/>
                <a:gd name="T14" fmla="*/ 715 w 802"/>
                <a:gd name="T15" fmla="*/ 0 h 97"/>
                <a:gd name="T16" fmla="*/ 87 w 802"/>
                <a:gd name="T17" fmla="*/ 0 h 97"/>
                <a:gd name="T18" fmla="*/ 711 w 802"/>
                <a:gd name="T19" fmla="*/ 47 h 97"/>
                <a:gd name="T20" fmla="*/ 712 w 802"/>
                <a:gd name="T21" fmla="*/ 54 h 97"/>
                <a:gd name="T22" fmla="*/ 706 w 802"/>
                <a:gd name="T23" fmla="*/ 58 h 97"/>
                <a:gd name="T24" fmla="*/ 484 w 802"/>
                <a:gd name="T25" fmla="*/ 58 h 97"/>
                <a:gd name="T26" fmla="*/ 485 w 802"/>
                <a:gd name="T27" fmla="*/ 64 h 97"/>
                <a:gd name="T28" fmla="*/ 484 w 802"/>
                <a:gd name="T29" fmla="*/ 67 h 97"/>
                <a:gd name="T30" fmla="*/ 481 w 802"/>
                <a:gd name="T31" fmla="*/ 69 h 97"/>
                <a:gd name="T32" fmla="*/ 321 w 802"/>
                <a:gd name="T33" fmla="*/ 69 h 97"/>
                <a:gd name="T34" fmla="*/ 318 w 802"/>
                <a:gd name="T35" fmla="*/ 67 h 97"/>
                <a:gd name="T36" fmla="*/ 317 w 802"/>
                <a:gd name="T37" fmla="*/ 64 h 97"/>
                <a:gd name="T38" fmla="*/ 318 w 802"/>
                <a:gd name="T39" fmla="*/ 58 h 97"/>
                <a:gd name="T40" fmla="*/ 96 w 802"/>
                <a:gd name="T41" fmla="*/ 58 h 97"/>
                <a:gd name="T42" fmla="*/ 90 w 802"/>
                <a:gd name="T43" fmla="*/ 54 h 97"/>
                <a:gd name="T44" fmla="*/ 91 w 802"/>
                <a:gd name="T45" fmla="*/ 47 h 97"/>
                <a:gd name="T46" fmla="*/ 113 w 802"/>
                <a:gd name="T47" fmla="*/ 20 h 97"/>
                <a:gd name="T48" fmla="*/ 689 w 802"/>
                <a:gd name="T49" fmla="*/ 20 h 97"/>
                <a:gd name="T50" fmla="*/ 711 w 802"/>
                <a:gd name="T51" fmla="*/ 4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02" h="97">
                  <a:moveTo>
                    <a:pt x="87" y="0"/>
                  </a:moveTo>
                  <a:cubicBezTo>
                    <a:pt x="4" y="83"/>
                    <a:pt x="4" y="83"/>
                    <a:pt x="4" y="83"/>
                  </a:cubicBezTo>
                  <a:cubicBezTo>
                    <a:pt x="1" y="85"/>
                    <a:pt x="0" y="89"/>
                    <a:pt x="2" y="92"/>
                  </a:cubicBezTo>
                  <a:cubicBezTo>
                    <a:pt x="3" y="95"/>
                    <a:pt x="6" y="97"/>
                    <a:pt x="10" y="97"/>
                  </a:cubicBezTo>
                  <a:cubicBezTo>
                    <a:pt x="792" y="97"/>
                    <a:pt x="792" y="97"/>
                    <a:pt x="792" y="97"/>
                  </a:cubicBezTo>
                  <a:cubicBezTo>
                    <a:pt x="796" y="97"/>
                    <a:pt x="799" y="95"/>
                    <a:pt x="800" y="92"/>
                  </a:cubicBezTo>
                  <a:cubicBezTo>
                    <a:pt x="802" y="89"/>
                    <a:pt x="801" y="85"/>
                    <a:pt x="798" y="83"/>
                  </a:cubicBezTo>
                  <a:cubicBezTo>
                    <a:pt x="715" y="0"/>
                    <a:pt x="715" y="0"/>
                    <a:pt x="715" y="0"/>
                  </a:cubicBezTo>
                  <a:lnTo>
                    <a:pt x="87" y="0"/>
                  </a:lnTo>
                  <a:close/>
                  <a:moveTo>
                    <a:pt x="711" y="47"/>
                  </a:moveTo>
                  <a:cubicBezTo>
                    <a:pt x="713" y="49"/>
                    <a:pt x="713" y="51"/>
                    <a:pt x="712" y="54"/>
                  </a:cubicBezTo>
                  <a:cubicBezTo>
                    <a:pt x="711" y="56"/>
                    <a:pt x="709" y="58"/>
                    <a:pt x="706" y="58"/>
                  </a:cubicBezTo>
                  <a:cubicBezTo>
                    <a:pt x="484" y="58"/>
                    <a:pt x="484" y="58"/>
                    <a:pt x="484" y="58"/>
                  </a:cubicBezTo>
                  <a:cubicBezTo>
                    <a:pt x="485" y="64"/>
                    <a:pt x="485" y="64"/>
                    <a:pt x="485" y="64"/>
                  </a:cubicBezTo>
                  <a:cubicBezTo>
                    <a:pt x="485" y="65"/>
                    <a:pt x="485" y="66"/>
                    <a:pt x="484" y="67"/>
                  </a:cubicBezTo>
                  <a:cubicBezTo>
                    <a:pt x="483" y="68"/>
                    <a:pt x="482" y="69"/>
                    <a:pt x="481" y="69"/>
                  </a:cubicBezTo>
                  <a:cubicBezTo>
                    <a:pt x="321" y="69"/>
                    <a:pt x="321" y="69"/>
                    <a:pt x="321" y="69"/>
                  </a:cubicBezTo>
                  <a:cubicBezTo>
                    <a:pt x="320" y="69"/>
                    <a:pt x="319" y="68"/>
                    <a:pt x="318" y="67"/>
                  </a:cubicBezTo>
                  <a:cubicBezTo>
                    <a:pt x="317" y="66"/>
                    <a:pt x="317" y="65"/>
                    <a:pt x="317" y="64"/>
                  </a:cubicBezTo>
                  <a:cubicBezTo>
                    <a:pt x="318" y="58"/>
                    <a:pt x="318" y="58"/>
                    <a:pt x="318" y="58"/>
                  </a:cubicBezTo>
                  <a:cubicBezTo>
                    <a:pt x="96" y="58"/>
                    <a:pt x="96" y="58"/>
                    <a:pt x="96" y="58"/>
                  </a:cubicBezTo>
                  <a:cubicBezTo>
                    <a:pt x="93" y="58"/>
                    <a:pt x="91" y="56"/>
                    <a:pt x="90" y="54"/>
                  </a:cubicBezTo>
                  <a:cubicBezTo>
                    <a:pt x="89" y="51"/>
                    <a:pt x="89" y="49"/>
                    <a:pt x="91" y="47"/>
                  </a:cubicBezTo>
                  <a:cubicBezTo>
                    <a:pt x="113" y="20"/>
                    <a:pt x="113" y="20"/>
                    <a:pt x="113" y="20"/>
                  </a:cubicBezTo>
                  <a:cubicBezTo>
                    <a:pt x="689" y="20"/>
                    <a:pt x="689" y="20"/>
                    <a:pt x="689" y="20"/>
                  </a:cubicBezTo>
                  <a:lnTo>
                    <a:pt x="711"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prstClr val="white"/>
                </a:solidFill>
                <a:latin typeface="Segoe UI"/>
                <a:ea typeface="微软雅黑"/>
              </a:endParaRPr>
            </a:p>
          </p:txBody>
        </p:sp>
        <p:sp>
          <p:nvSpPr>
            <p:cNvPr id="116" name="Freeform 14"/>
            <p:cNvSpPr>
              <a:spLocks noEditPoints="1"/>
            </p:cNvSpPr>
            <p:nvPr/>
          </p:nvSpPr>
          <p:spPr bwMode="auto">
            <a:xfrm>
              <a:off x="1408" y="1637"/>
              <a:ext cx="798" cy="29"/>
            </a:xfrm>
            <a:custGeom>
              <a:avLst/>
              <a:gdLst>
                <a:gd name="T0" fmla="*/ 791 w 800"/>
                <a:gd name="T1" fmla="*/ 3 h 29"/>
                <a:gd name="T2" fmla="*/ 469 w 800"/>
                <a:gd name="T3" fmla="*/ 3 h 29"/>
                <a:gd name="T4" fmla="*/ 468 w 800"/>
                <a:gd name="T5" fmla="*/ 6 h 29"/>
                <a:gd name="T6" fmla="*/ 461 w 800"/>
                <a:gd name="T7" fmla="*/ 9 h 29"/>
                <a:gd name="T8" fmla="*/ 339 w 800"/>
                <a:gd name="T9" fmla="*/ 9 h 29"/>
                <a:gd name="T10" fmla="*/ 332 w 800"/>
                <a:gd name="T11" fmla="*/ 6 h 29"/>
                <a:gd name="T12" fmla="*/ 331 w 800"/>
                <a:gd name="T13" fmla="*/ 3 h 29"/>
                <a:gd name="T14" fmla="*/ 9 w 800"/>
                <a:gd name="T15" fmla="*/ 3 h 29"/>
                <a:gd name="T16" fmla="*/ 0 w 800"/>
                <a:gd name="T17" fmla="*/ 0 h 29"/>
                <a:gd name="T18" fmla="*/ 0 w 800"/>
                <a:gd name="T19" fmla="*/ 9 h 29"/>
                <a:gd name="T20" fmla="*/ 6 w 800"/>
                <a:gd name="T21" fmla="*/ 23 h 29"/>
                <a:gd name="T22" fmla="*/ 21 w 800"/>
                <a:gd name="T23" fmla="*/ 29 h 29"/>
                <a:gd name="T24" fmla="*/ 779 w 800"/>
                <a:gd name="T25" fmla="*/ 29 h 29"/>
                <a:gd name="T26" fmla="*/ 794 w 800"/>
                <a:gd name="T27" fmla="*/ 23 h 29"/>
                <a:gd name="T28" fmla="*/ 800 w 800"/>
                <a:gd name="T29" fmla="*/ 9 h 29"/>
                <a:gd name="T30" fmla="*/ 800 w 800"/>
                <a:gd name="T31" fmla="*/ 0 h 29"/>
                <a:gd name="T32" fmla="*/ 791 w 800"/>
                <a:gd name="T33" fmla="*/ 3 h 29"/>
                <a:gd name="T34" fmla="*/ 72 w 800"/>
                <a:gd name="T35" fmla="*/ 21 h 29"/>
                <a:gd name="T36" fmla="*/ 68 w 800"/>
                <a:gd name="T37" fmla="*/ 16 h 29"/>
                <a:gd name="T38" fmla="*/ 72 w 800"/>
                <a:gd name="T39" fmla="*/ 12 h 29"/>
                <a:gd name="T40" fmla="*/ 77 w 800"/>
                <a:gd name="T41" fmla="*/ 16 h 29"/>
                <a:gd name="T42" fmla="*/ 72 w 800"/>
                <a:gd name="T43" fmla="*/ 21 h 29"/>
                <a:gd name="T44" fmla="*/ 94 w 800"/>
                <a:gd name="T45" fmla="*/ 21 h 29"/>
                <a:gd name="T46" fmla="*/ 89 w 800"/>
                <a:gd name="T47" fmla="*/ 16 h 29"/>
                <a:gd name="T48" fmla="*/ 94 w 800"/>
                <a:gd name="T49" fmla="*/ 12 h 29"/>
                <a:gd name="T50" fmla="*/ 98 w 800"/>
                <a:gd name="T51" fmla="*/ 16 h 29"/>
                <a:gd name="T52" fmla="*/ 94 w 800"/>
                <a:gd name="T53" fmla="*/ 21 h 29"/>
                <a:gd name="T54" fmla="*/ 115 w 800"/>
                <a:gd name="T55" fmla="*/ 21 h 29"/>
                <a:gd name="T56" fmla="*/ 111 w 800"/>
                <a:gd name="T57" fmla="*/ 16 h 29"/>
                <a:gd name="T58" fmla="*/ 115 w 800"/>
                <a:gd name="T59" fmla="*/ 12 h 29"/>
                <a:gd name="T60" fmla="*/ 120 w 800"/>
                <a:gd name="T61" fmla="*/ 16 h 29"/>
                <a:gd name="T62" fmla="*/ 115 w 800"/>
                <a:gd name="T63"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0" h="29">
                  <a:moveTo>
                    <a:pt x="791" y="3"/>
                  </a:moveTo>
                  <a:cubicBezTo>
                    <a:pt x="469" y="3"/>
                    <a:pt x="469" y="3"/>
                    <a:pt x="469" y="3"/>
                  </a:cubicBezTo>
                  <a:cubicBezTo>
                    <a:pt x="469" y="4"/>
                    <a:pt x="468" y="5"/>
                    <a:pt x="468" y="6"/>
                  </a:cubicBezTo>
                  <a:cubicBezTo>
                    <a:pt x="466" y="8"/>
                    <a:pt x="463" y="9"/>
                    <a:pt x="461" y="9"/>
                  </a:cubicBezTo>
                  <a:cubicBezTo>
                    <a:pt x="339" y="9"/>
                    <a:pt x="339" y="9"/>
                    <a:pt x="339" y="9"/>
                  </a:cubicBezTo>
                  <a:cubicBezTo>
                    <a:pt x="337" y="9"/>
                    <a:pt x="334" y="8"/>
                    <a:pt x="332" y="6"/>
                  </a:cubicBezTo>
                  <a:cubicBezTo>
                    <a:pt x="332" y="5"/>
                    <a:pt x="331" y="4"/>
                    <a:pt x="331" y="3"/>
                  </a:cubicBezTo>
                  <a:cubicBezTo>
                    <a:pt x="9" y="3"/>
                    <a:pt x="9" y="3"/>
                    <a:pt x="9" y="3"/>
                  </a:cubicBezTo>
                  <a:cubicBezTo>
                    <a:pt x="5" y="3"/>
                    <a:pt x="2" y="2"/>
                    <a:pt x="0" y="0"/>
                  </a:cubicBezTo>
                  <a:cubicBezTo>
                    <a:pt x="0" y="9"/>
                    <a:pt x="0" y="9"/>
                    <a:pt x="0" y="9"/>
                  </a:cubicBezTo>
                  <a:cubicBezTo>
                    <a:pt x="0" y="14"/>
                    <a:pt x="2" y="19"/>
                    <a:pt x="6" y="23"/>
                  </a:cubicBezTo>
                  <a:cubicBezTo>
                    <a:pt x="10" y="27"/>
                    <a:pt x="15" y="29"/>
                    <a:pt x="21" y="29"/>
                  </a:cubicBezTo>
                  <a:cubicBezTo>
                    <a:pt x="779" y="29"/>
                    <a:pt x="779" y="29"/>
                    <a:pt x="779" y="29"/>
                  </a:cubicBezTo>
                  <a:cubicBezTo>
                    <a:pt x="785" y="29"/>
                    <a:pt x="790" y="27"/>
                    <a:pt x="794" y="23"/>
                  </a:cubicBezTo>
                  <a:cubicBezTo>
                    <a:pt x="798" y="19"/>
                    <a:pt x="800" y="14"/>
                    <a:pt x="800" y="9"/>
                  </a:cubicBezTo>
                  <a:cubicBezTo>
                    <a:pt x="800" y="0"/>
                    <a:pt x="800" y="0"/>
                    <a:pt x="800" y="0"/>
                  </a:cubicBezTo>
                  <a:cubicBezTo>
                    <a:pt x="798" y="2"/>
                    <a:pt x="795" y="3"/>
                    <a:pt x="791" y="3"/>
                  </a:cubicBezTo>
                  <a:close/>
                  <a:moveTo>
                    <a:pt x="72" y="21"/>
                  </a:moveTo>
                  <a:cubicBezTo>
                    <a:pt x="70" y="21"/>
                    <a:pt x="68" y="19"/>
                    <a:pt x="68" y="16"/>
                  </a:cubicBezTo>
                  <a:cubicBezTo>
                    <a:pt x="68" y="14"/>
                    <a:pt x="70" y="12"/>
                    <a:pt x="72" y="12"/>
                  </a:cubicBezTo>
                  <a:cubicBezTo>
                    <a:pt x="75" y="12"/>
                    <a:pt x="77" y="14"/>
                    <a:pt x="77" y="16"/>
                  </a:cubicBezTo>
                  <a:cubicBezTo>
                    <a:pt x="77" y="19"/>
                    <a:pt x="75" y="21"/>
                    <a:pt x="72" y="21"/>
                  </a:cubicBezTo>
                  <a:close/>
                  <a:moveTo>
                    <a:pt x="94" y="21"/>
                  </a:moveTo>
                  <a:cubicBezTo>
                    <a:pt x="91" y="21"/>
                    <a:pt x="89" y="19"/>
                    <a:pt x="89" y="16"/>
                  </a:cubicBezTo>
                  <a:cubicBezTo>
                    <a:pt x="89" y="14"/>
                    <a:pt x="91" y="12"/>
                    <a:pt x="94" y="12"/>
                  </a:cubicBezTo>
                  <a:cubicBezTo>
                    <a:pt x="96" y="12"/>
                    <a:pt x="98" y="14"/>
                    <a:pt x="98" y="16"/>
                  </a:cubicBezTo>
                  <a:cubicBezTo>
                    <a:pt x="98" y="19"/>
                    <a:pt x="96" y="21"/>
                    <a:pt x="94" y="21"/>
                  </a:cubicBezTo>
                  <a:close/>
                  <a:moveTo>
                    <a:pt x="115" y="21"/>
                  </a:moveTo>
                  <a:cubicBezTo>
                    <a:pt x="113" y="21"/>
                    <a:pt x="111" y="19"/>
                    <a:pt x="111" y="16"/>
                  </a:cubicBezTo>
                  <a:cubicBezTo>
                    <a:pt x="111" y="14"/>
                    <a:pt x="113" y="12"/>
                    <a:pt x="115" y="12"/>
                  </a:cubicBezTo>
                  <a:cubicBezTo>
                    <a:pt x="118" y="12"/>
                    <a:pt x="120" y="14"/>
                    <a:pt x="120" y="16"/>
                  </a:cubicBezTo>
                  <a:cubicBezTo>
                    <a:pt x="120" y="19"/>
                    <a:pt x="118" y="21"/>
                    <a:pt x="115"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prstClr val="white"/>
                </a:solidFill>
                <a:latin typeface="Segoe UI"/>
                <a:ea typeface="微软雅黑"/>
              </a:endParaRPr>
            </a:p>
          </p:txBody>
        </p:sp>
        <p:sp>
          <p:nvSpPr>
            <p:cNvPr id="117" name="Freeform 15"/>
            <p:cNvSpPr>
              <a:spLocks/>
            </p:cNvSpPr>
            <p:nvPr/>
          </p:nvSpPr>
          <p:spPr bwMode="auto">
            <a:xfrm>
              <a:off x="1624" y="1386"/>
              <a:ext cx="48" cy="56"/>
            </a:xfrm>
            <a:custGeom>
              <a:avLst/>
              <a:gdLst>
                <a:gd name="T0" fmla="*/ 48 w 48"/>
                <a:gd name="T1" fmla="*/ 56 h 56"/>
                <a:gd name="T2" fmla="*/ 0 w 48"/>
                <a:gd name="T3" fmla="*/ 56 h 56"/>
                <a:gd name="T4" fmla="*/ 0 w 48"/>
                <a:gd name="T5" fmla="*/ 5 h 56"/>
                <a:gd name="T6" fmla="*/ 2 w 48"/>
                <a:gd name="T7" fmla="*/ 2 h 56"/>
                <a:gd name="T8" fmla="*/ 5 w 48"/>
                <a:gd name="T9" fmla="*/ 0 h 56"/>
                <a:gd name="T10" fmla="*/ 43 w 48"/>
                <a:gd name="T11" fmla="*/ 0 h 56"/>
                <a:gd name="T12" fmla="*/ 47 w 48"/>
                <a:gd name="T13" fmla="*/ 2 h 56"/>
                <a:gd name="T14" fmla="*/ 48 w 48"/>
                <a:gd name="T15" fmla="*/ 5 h 56"/>
                <a:gd name="T16" fmla="*/ 48 w 48"/>
                <a:gd name="T1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56">
                  <a:moveTo>
                    <a:pt x="48" y="56"/>
                  </a:moveTo>
                  <a:cubicBezTo>
                    <a:pt x="0" y="56"/>
                    <a:pt x="0" y="56"/>
                    <a:pt x="0" y="56"/>
                  </a:cubicBezTo>
                  <a:cubicBezTo>
                    <a:pt x="0" y="5"/>
                    <a:pt x="0" y="5"/>
                    <a:pt x="0" y="5"/>
                  </a:cubicBezTo>
                  <a:cubicBezTo>
                    <a:pt x="0" y="4"/>
                    <a:pt x="1" y="3"/>
                    <a:pt x="2" y="2"/>
                  </a:cubicBezTo>
                  <a:cubicBezTo>
                    <a:pt x="3" y="1"/>
                    <a:pt x="4" y="0"/>
                    <a:pt x="5" y="0"/>
                  </a:cubicBezTo>
                  <a:cubicBezTo>
                    <a:pt x="43" y="0"/>
                    <a:pt x="43" y="0"/>
                    <a:pt x="43" y="0"/>
                  </a:cubicBezTo>
                  <a:cubicBezTo>
                    <a:pt x="44" y="0"/>
                    <a:pt x="46" y="1"/>
                    <a:pt x="47" y="2"/>
                  </a:cubicBezTo>
                  <a:cubicBezTo>
                    <a:pt x="48" y="3"/>
                    <a:pt x="48" y="4"/>
                    <a:pt x="48" y="5"/>
                  </a:cubicBezTo>
                  <a:cubicBezTo>
                    <a:pt x="48" y="56"/>
                    <a:pt x="48" y="56"/>
                    <a:pt x="48"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prstClr val="white"/>
                </a:solidFill>
                <a:latin typeface="Segoe UI"/>
                <a:ea typeface="微软雅黑"/>
              </a:endParaRPr>
            </a:p>
          </p:txBody>
        </p:sp>
        <p:sp>
          <p:nvSpPr>
            <p:cNvPr id="118" name="Freeform 16"/>
            <p:cNvSpPr>
              <a:spLocks/>
            </p:cNvSpPr>
            <p:nvPr/>
          </p:nvSpPr>
          <p:spPr bwMode="auto">
            <a:xfrm>
              <a:off x="1723" y="1314"/>
              <a:ext cx="47" cy="128"/>
            </a:xfrm>
            <a:custGeom>
              <a:avLst/>
              <a:gdLst>
                <a:gd name="T0" fmla="*/ 47 w 47"/>
                <a:gd name="T1" fmla="*/ 128 h 128"/>
                <a:gd name="T2" fmla="*/ 0 w 47"/>
                <a:gd name="T3" fmla="*/ 128 h 128"/>
                <a:gd name="T4" fmla="*/ 0 w 47"/>
                <a:gd name="T5" fmla="*/ 5 h 128"/>
                <a:gd name="T6" fmla="*/ 1 w 47"/>
                <a:gd name="T7" fmla="*/ 2 h 128"/>
                <a:gd name="T8" fmla="*/ 5 w 47"/>
                <a:gd name="T9" fmla="*/ 0 h 128"/>
                <a:gd name="T10" fmla="*/ 42 w 47"/>
                <a:gd name="T11" fmla="*/ 0 h 128"/>
                <a:gd name="T12" fmla="*/ 46 w 47"/>
                <a:gd name="T13" fmla="*/ 2 h 128"/>
                <a:gd name="T14" fmla="*/ 47 w 47"/>
                <a:gd name="T15" fmla="*/ 5 h 128"/>
                <a:gd name="T16" fmla="*/ 47 w 47"/>
                <a:gd name="T17"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128">
                  <a:moveTo>
                    <a:pt x="47" y="128"/>
                  </a:moveTo>
                  <a:cubicBezTo>
                    <a:pt x="0" y="128"/>
                    <a:pt x="0" y="128"/>
                    <a:pt x="0" y="128"/>
                  </a:cubicBezTo>
                  <a:cubicBezTo>
                    <a:pt x="0" y="5"/>
                    <a:pt x="0" y="5"/>
                    <a:pt x="0" y="5"/>
                  </a:cubicBezTo>
                  <a:cubicBezTo>
                    <a:pt x="0" y="4"/>
                    <a:pt x="0" y="3"/>
                    <a:pt x="1" y="2"/>
                  </a:cubicBezTo>
                  <a:cubicBezTo>
                    <a:pt x="2" y="1"/>
                    <a:pt x="3" y="0"/>
                    <a:pt x="5" y="0"/>
                  </a:cubicBezTo>
                  <a:cubicBezTo>
                    <a:pt x="42" y="0"/>
                    <a:pt x="42" y="0"/>
                    <a:pt x="42" y="0"/>
                  </a:cubicBezTo>
                  <a:cubicBezTo>
                    <a:pt x="44" y="0"/>
                    <a:pt x="45" y="1"/>
                    <a:pt x="46" y="2"/>
                  </a:cubicBezTo>
                  <a:cubicBezTo>
                    <a:pt x="47" y="3"/>
                    <a:pt x="47" y="4"/>
                    <a:pt x="47" y="5"/>
                  </a:cubicBezTo>
                  <a:lnTo>
                    <a:pt x="47" y="1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prstClr val="white"/>
                </a:solidFill>
                <a:latin typeface="Segoe UI"/>
                <a:ea typeface="微软雅黑"/>
              </a:endParaRPr>
            </a:p>
          </p:txBody>
        </p:sp>
        <p:sp>
          <p:nvSpPr>
            <p:cNvPr id="119" name="Freeform 17"/>
            <p:cNvSpPr>
              <a:spLocks/>
            </p:cNvSpPr>
            <p:nvPr/>
          </p:nvSpPr>
          <p:spPr bwMode="auto">
            <a:xfrm>
              <a:off x="1821" y="1353"/>
              <a:ext cx="48" cy="89"/>
            </a:xfrm>
            <a:custGeom>
              <a:avLst/>
              <a:gdLst>
                <a:gd name="T0" fmla="*/ 48 w 48"/>
                <a:gd name="T1" fmla="*/ 89 h 89"/>
                <a:gd name="T2" fmla="*/ 0 w 48"/>
                <a:gd name="T3" fmla="*/ 89 h 89"/>
                <a:gd name="T4" fmla="*/ 0 w 48"/>
                <a:gd name="T5" fmla="*/ 6 h 89"/>
                <a:gd name="T6" fmla="*/ 1 w 48"/>
                <a:gd name="T7" fmla="*/ 2 h 89"/>
                <a:gd name="T8" fmla="*/ 5 w 48"/>
                <a:gd name="T9" fmla="*/ 0 h 89"/>
                <a:gd name="T10" fmla="*/ 43 w 48"/>
                <a:gd name="T11" fmla="*/ 0 h 89"/>
                <a:gd name="T12" fmla="*/ 46 w 48"/>
                <a:gd name="T13" fmla="*/ 2 h 89"/>
                <a:gd name="T14" fmla="*/ 48 w 48"/>
                <a:gd name="T15" fmla="*/ 6 h 89"/>
                <a:gd name="T16" fmla="*/ 48 w 48"/>
                <a:gd name="T17" fmla="*/ 8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89">
                  <a:moveTo>
                    <a:pt x="48" y="89"/>
                  </a:moveTo>
                  <a:cubicBezTo>
                    <a:pt x="0" y="89"/>
                    <a:pt x="0" y="89"/>
                    <a:pt x="0" y="89"/>
                  </a:cubicBezTo>
                  <a:cubicBezTo>
                    <a:pt x="0" y="6"/>
                    <a:pt x="0" y="6"/>
                    <a:pt x="0" y="6"/>
                  </a:cubicBezTo>
                  <a:cubicBezTo>
                    <a:pt x="0" y="4"/>
                    <a:pt x="0" y="3"/>
                    <a:pt x="1" y="2"/>
                  </a:cubicBezTo>
                  <a:cubicBezTo>
                    <a:pt x="2" y="1"/>
                    <a:pt x="4" y="0"/>
                    <a:pt x="5" y="0"/>
                  </a:cubicBezTo>
                  <a:cubicBezTo>
                    <a:pt x="43" y="0"/>
                    <a:pt x="43" y="0"/>
                    <a:pt x="43" y="0"/>
                  </a:cubicBezTo>
                  <a:cubicBezTo>
                    <a:pt x="44" y="0"/>
                    <a:pt x="45" y="1"/>
                    <a:pt x="46" y="2"/>
                  </a:cubicBezTo>
                  <a:cubicBezTo>
                    <a:pt x="47" y="3"/>
                    <a:pt x="48" y="4"/>
                    <a:pt x="48" y="6"/>
                  </a:cubicBezTo>
                  <a:cubicBezTo>
                    <a:pt x="48" y="89"/>
                    <a:pt x="48" y="89"/>
                    <a:pt x="48" y="8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prstClr val="white"/>
                </a:solidFill>
                <a:latin typeface="Segoe UI"/>
                <a:ea typeface="微软雅黑"/>
              </a:endParaRPr>
            </a:p>
          </p:txBody>
        </p:sp>
        <p:sp>
          <p:nvSpPr>
            <p:cNvPr id="120" name="Freeform 18"/>
            <p:cNvSpPr>
              <a:spLocks/>
            </p:cNvSpPr>
            <p:nvPr/>
          </p:nvSpPr>
          <p:spPr bwMode="auto">
            <a:xfrm>
              <a:off x="1901" y="1205"/>
              <a:ext cx="84" cy="237"/>
            </a:xfrm>
            <a:custGeom>
              <a:avLst/>
              <a:gdLst>
                <a:gd name="T0" fmla="*/ 79 w 84"/>
                <a:gd name="T1" fmla="*/ 64 h 237"/>
                <a:gd name="T2" fmla="*/ 84 w 84"/>
                <a:gd name="T3" fmla="*/ 62 h 237"/>
                <a:gd name="T4" fmla="*/ 83 w 84"/>
                <a:gd name="T5" fmla="*/ 56 h 237"/>
                <a:gd name="T6" fmla="*/ 46 w 84"/>
                <a:gd name="T7" fmla="*/ 2 h 237"/>
                <a:gd name="T8" fmla="*/ 42 w 84"/>
                <a:gd name="T9" fmla="*/ 0 h 237"/>
                <a:gd name="T10" fmla="*/ 38 w 84"/>
                <a:gd name="T11" fmla="*/ 2 h 237"/>
                <a:gd name="T12" fmla="*/ 1 w 84"/>
                <a:gd name="T13" fmla="*/ 56 h 237"/>
                <a:gd name="T14" fmla="*/ 1 w 84"/>
                <a:gd name="T15" fmla="*/ 62 h 237"/>
                <a:gd name="T16" fmla="*/ 5 w 84"/>
                <a:gd name="T17" fmla="*/ 64 h 237"/>
                <a:gd name="T18" fmla="*/ 18 w 84"/>
                <a:gd name="T19" fmla="*/ 64 h 237"/>
                <a:gd name="T20" fmla="*/ 18 w 84"/>
                <a:gd name="T21" fmla="*/ 237 h 237"/>
                <a:gd name="T22" fmla="*/ 66 w 84"/>
                <a:gd name="T23" fmla="*/ 237 h 237"/>
                <a:gd name="T24" fmla="*/ 66 w 84"/>
                <a:gd name="T25" fmla="*/ 64 h 237"/>
                <a:gd name="T26" fmla="*/ 79 w 84"/>
                <a:gd name="T27" fmla="*/ 6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4" h="237">
                  <a:moveTo>
                    <a:pt x="79" y="64"/>
                  </a:moveTo>
                  <a:cubicBezTo>
                    <a:pt x="81" y="64"/>
                    <a:pt x="83" y="63"/>
                    <a:pt x="84" y="62"/>
                  </a:cubicBezTo>
                  <a:cubicBezTo>
                    <a:pt x="84" y="60"/>
                    <a:pt x="84" y="58"/>
                    <a:pt x="83" y="56"/>
                  </a:cubicBezTo>
                  <a:cubicBezTo>
                    <a:pt x="46" y="2"/>
                    <a:pt x="46" y="2"/>
                    <a:pt x="46" y="2"/>
                  </a:cubicBezTo>
                  <a:cubicBezTo>
                    <a:pt x="45" y="1"/>
                    <a:pt x="44" y="0"/>
                    <a:pt x="42" y="0"/>
                  </a:cubicBezTo>
                  <a:cubicBezTo>
                    <a:pt x="40" y="0"/>
                    <a:pt x="39" y="1"/>
                    <a:pt x="38" y="2"/>
                  </a:cubicBezTo>
                  <a:cubicBezTo>
                    <a:pt x="1" y="56"/>
                    <a:pt x="1" y="56"/>
                    <a:pt x="1" y="56"/>
                  </a:cubicBezTo>
                  <a:cubicBezTo>
                    <a:pt x="0" y="58"/>
                    <a:pt x="0" y="60"/>
                    <a:pt x="1" y="62"/>
                  </a:cubicBezTo>
                  <a:cubicBezTo>
                    <a:pt x="1" y="63"/>
                    <a:pt x="3" y="64"/>
                    <a:pt x="5" y="64"/>
                  </a:cubicBezTo>
                  <a:cubicBezTo>
                    <a:pt x="18" y="64"/>
                    <a:pt x="18" y="64"/>
                    <a:pt x="18" y="64"/>
                  </a:cubicBezTo>
                  <a:cubicBezTo>
                    <a:pt x="18" y="237"/>
                    <a:pt x="18" y="237"/>
                    <a:pt x="18" y="237"/>
                  </a:cubicBezTo>
                  <a:cubicBezTo>
                    <a:pt x="66" y="237"/>
                    <a:pt x="66" y="237"/>
                    <a:pt x="66" y="237"/>
                  </a:cubicBezTo>
                  <a:cubicBezTo>
                    <a:pt x="66" y="64"/>
                    <a:pt x="66" y="64"/>
                    <a:pt x="66" y="64"/>
                  </a:cubicBezTo>
                  <a:lnTo>
                    <a:pt x="79"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prstClr val="white"/>
                </a:solidFill>
                <a:latin typeface="Segoe UI"/>
                <a:ea typeface="微软雅黑"/>
              </a:endParaRPr>
            </a:p>
          </p:txBody>
        </p:sp>
        <p:sp>
          <p:nvSpPr>
            <p:cNvPr id="121" name="Freeform 19"/>
            <p:cNvSpPr>
              <a:spLocks/>
            </p:cNvSpPr>
            <p:nvPr/>
          </p:nvSpPr>
          <p:spPr bwMode="auto">
            <a:xfrm>
              <a:off x="1552" y="1187"/>
              <a:ext cx="510" cy="276"/>
            </a:xfrm>
            <a:custGeom>
              <a:avLst/>
              <a:gdLst>
                <a:gd name="T0" fmla="*/ 8 w 512"/>
                <a:gd name="T1" fmla="*/ 268 h 276"/>
                <a:gd name="T2" fmla="*/ 8 w 512"/>
                <a:gd name="T3" fmla="*/ 4 h 276"/>
                <a:gd name="T4" fmla="*/ 7 w 512"/>
                <a:gd name="T5" fmla="*/ 1 h 276"/>
                <a:gd name="T6" fmla="*/ 4 w 512"/>
                <a:gd name="T7" fmla="*/ 0 h 276"/>
                <a:gd name="T8" fmla="*/ 4 w 512"/>
                <a:gd name="T9" fmla="*/ 0 h 276"/>
                <a:gd name="T10" fmla="*/ 1 w 512"/>
                <a:gd name="T11" fmla="*/ 1 h 276"/>
                <a:gd name="T12" fmla="*/ 0 w 512"/>
                <a:gd name="T13" fmla="*/ 4 h 276"/>
                <a:gd name="T14" fmla="*/ 0 w 512"/>
                <a:gd name="T15" fmla="*/ 276 h 276"/>
                <a:gd name="T16" fmla="*/ 508 w 512"/>
                <a:gd name="T17" fmla="*/ 276 h 276"/>
                <a:gd name="T18" fmla="*/ 511 w 512"/>
                <a:gd name="T19" fmla="*/ 275 h 276"/>
                <a:gd name="T20" fmla="*/ 512 w 512"/>
                <a:gd name="T21" fmla="*/ 272 h 276"/>
                <a:gd name="T22" fmla="*/ 512 w 512"/>
                <a:gd name="T23" fmla="*/ 272 h 276"/>
                <a:gd name="T24" fmla="*/ 511 w 512"/>
                <a:gd name="T25" fmla="*/ 269 h 276"/>
                <a:gd name="T26" fmla="*/ 508 w 512"/>
                <a:gd name="T27" fmla="*/ 268 h 276"/>
                <a:gd name="T28" fmla="*/ 8 w 512"/>
                <a:gd name="T29" fmla="*/ 268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2" h="276">
                  <a:moveTo>
                    <a:pt x="8" y="268"/>
                  </a:moveTo>
                  <a:cubicBezTo>
                    <a:pt x="8" y="4"/>
                    <a:pt x="8" y="4"/>
                    <a:pt x="8" y="4"/>
                  </a:cubicBezTo>
                  <a:cubicBezTo>
                    <a:pt x="8" y="3"/>
                    <a:pt x="8" y="2"/>
                    <a:pt x="7" y="1"/>
                  </a:cubicBezTo>
                  <a:cubicBezTo>
                    <a:pt x="6" y="1"/>
                    <a:pt x="5" y="0"/>
                    <a:pt x="4" y="0"/>
                  </a:cubicBezTo>
                  <a:cubicBezTo>
                    <a:pt x="4" y="0"/>
                    <a:pt x="4" y="0"/>
                    <a:pt x="4" y="0"/>
                  </a:cubicBezTo>
                  <a:cubicBezTo>
                    <a:pt x="3" y="0"/>
                    <a:pt x="2" y="1"/>
                    <a:pt x="1" y="1"/>
                  </a:cubicBezTo>
                  <a:cubicBezTo>
                    <a:pt x="0" y="2"/>
                    <a:pt x="0" y="3"/>
                    <a:pt x="0" y="4"/>
                  </a:cubicBezTo>
                  <a:cubicBezTo>
                    <a:pt x="0" y="276"/>
                    <a:pt x="0" y="276"/>
                    <a:pt x="0" y="276"/>
                  </a:cubicBezTo>
                  <a:cubicBezTo>
                    <a:pt x="508" y="276"/>
                    <a:pt x="508" y="276"/>
                    <a:pt x="508" y="276"/>
                  </a:cubicBezTo>
                  <a:cubicBezTo>
                    <a:pt x="509" y="276"/>
                    <a:pt x="510" y="276"/>
                    <a:pt x="511" y="275"/>
                  </a:cubicBezTo>
                  <a:cubicBezTo>
                    <a:pt x="512" y="274"/>
                    <a:pt x="512" y="273"/>
                    <a:pt x="512" y="272"/>
                  </a:cubicBezTo>
                  <a:cubicBezTo>
                    <a:pt x="512" y="272"/>
                    <a:pt x="512" y="272"/>
                    <a:pt x="512" y="272"/>
                  </a:cubicBezTo>
                  <a:cubicBezTo>
                    <a:pt x="512" y="271"/>
                    <a:pt x="512" y="270"/>
                    <a:pt x="511" y="269"/>
                  </a:cubicBezTo>
                  <a:cubicBezTo>
                    <a:pt x="510" y="268"/>
                    <a:pt x="509" y="268"/>
                    <a:pt x="508" y="268"/>
                  </a:cubicBezTo>
                  <a:cubicBezTo>
                    <a:pt x="8" y="268"/>
                    <a:pt x="8" y="268"/>
                    <a:pt x="8" y="2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prstClr val="white"/>
                </a:solidFill>
                <a:latin typeface="Segoe UI"/>
                <a:ea typeface="微软雅黑"/>
              </a:endParaRPr>
            </a:p>
          </p:txBody>
        </p:sp>
      </p:grpSp>
      <p:sp>
        <p:nvSpPr>
          <p:cNvPr id="16" name="文本占位符 1">
            <a:extLst>
              <a:ext uri="{FF2B5EF4-FFF2-40B4-BE49-F238E27FC236}">
                <a16:creationId xmlns:a16="http://schemas.microsoft.com/office/drawing/2014/main" id="{07E1C354-43B8-6A45-B49D-EF5BD998F0C9}"/>
              </a:ext>
            </a:extLst>
          </p:cNvPr>
          <p:cNvSpPr>
            <a:spLocks noGrp="1"/>
          </p:cNvSpPr>
          <p:nvPr>
            <p:ph type="body" sz="quarter" idx="10"/>
          </p:nvPr>
        </p:nvSpPr>
        <p:spPr>
          <a:xfrm>
            <a:off x="265304" y="220133"/>
            <a:ext cx="4123816" cy="389467"/>
          </a:xfrm>
        </p:spPr>
        <p:txBody>
          <a:bodyPr/>
          <a:lstStyle/>
          <a:p>
            <a:r>
              <a:rPr kumimoji="1" lang="en-US" altLang="zh-CN" dirty="0"/>
              <a:t>PART</a:t>
            </a:r>
            <a:r>
              <a:rPr kumimoji="1" lang="zh-CN" altLang="en-US" dirty="0"/>
              <a:t> </a:t>
            </a:r>
            <a:r>
              <a:rPr kumimoji="1" lang="en-US" altLang="zh-CN" dirty="0"/>
              <a:t>THREE</a:t>
            </a:r>
            <a:r>
              <a:rPr kumimoji="1" lang="zh-CN" altLang="en-US" dirty="0"/>
              <a:t> </a:t>
            </a:r>
            <a:r>
              <a:rPr kumimoji="1" lang="en-US" altLang="zh-CN" dirty="0"/>
              <a:t>Facebook Stock Price Analysis</a:t>
            </a:r>
            <a:endParaRPr kumimoji="1" lang="zh-CN" altLang="en-US" dirty="0"/>
          </a:p>
        </p:txBody>
      </p:sp>
    </p:spTree>
    <p:extLst>
      <p:ext uri="{BB962C8B-B14F-4D97-AF65-F5344CB8AC3E}">
        <p14:creationId xmlns:p14="http://schemas.microsoft.com/office/powerpoint/2010/main" val="4082105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DA9DBA3B-6F23-3643-88A7-59EE30A87C6A}"/>
              </a:ext>
            </a:extLst>
          </p:cNvPr>
          <p:cNvSpPr txBox="1"/>
          <p:nvPr/>
        </p:nvSpPr>
        <p:spPr>
          <a:xfrm>
            <a:off x="265304" y="939221"/>
            <a:ext cx="1750202" cy="369332"/>
          </a:xfrm>
          <a:prstGeom prst="rect">
            <a:avLst/>
          </a:prstGeom>
          <a:noFill/>
        </p:spPr>
        <p:txBody>
          <a:bodyPr wrap="square" rtlCol="0">
            <a:spAutoFit/>
          </a:bodyPr>
          <a:lstStyle/>
          <a:p>
            <a:r>
              <a:rPr lang="en-US" dirty="0"/>
              <a:t>FB Prophet</a:t>
            </a:r>
          </a:p>
        </p:txBody>
      </p:sp>
      <p:sp>
        <p:nvSpPr>
          <p:cNvPr id="7" name="TextBox 6">
            <a:extLst>
              <a:ext uri="{FF2B5EF4-FFF2-40B4-BE49-F238E27FC236}">
                <a16:creationId xmlns:a16="http://schemas.microsoft.com/office/drawing/2014/main" id="{DA6ED084-B578-2149-BC70-FBC3D846921A}"/>
              </a:ext>
            </a:extLst>
          </p:cNvPr>
          <p:cNvSpPr txBox="1"/>
          <p:nvPr/>
        </p:nvSpPr>
        <p:spPr>
          <a:xfrm>
            <a:off x="1246414" y="1854146"/>
            <a:ext cx="9436230" cy="702115"/>
          </a:xfrm>
          <a:prstGeom prst="rect">
            <a:avLst/>
          </a:prstGeom>
          <a:noFill/>
        </p:spPr>
        <p:txBody>
          <a:bodyPr wrap="square" rtlCol="0">
            <a:spAutoFit/>
          </a:bodyPr>
          <a:lstStyle/>
          <a:p>
            <a:pPr marL="171450" indent="-171450">
              <a:lnSpc>
                <a:spcPct val="130000"/>
              </a:lnSpc>
              <a:spcBef>
                <a:spcPts val="600"/>
              </a:spcBef>
              <a:buFont typeface="Arial" panose="020B0604020202020204" pitchFamily="34" charset="0"/>
              <a:buChar char="•"/>
            </a:pPr>
            <a:r>
              <a:rPr lang="en-US" sz="1400" kern="0" dirty="0">
                <a:latin typeface="微软雅黑" panose="020B0503020204020204" pitchFamily="34" charset="-122"/>
                <a:ea typeface="微软雅黑" panose="020B0503020204020204" pitchFamily="34" charset="-122"/>
                <a:cs typeface="+mn-ea"/>
                <a:sym typeface="+mn-lt"/>
              </a:rPr>
              <a:t>Prophet is a time series forecasting technique developed by Facebook</a:t>
            </a:r>
          </a:p>
          <a:p>
            <a:pPr marL="171450" indent="-171450">
              <a:lnSpc>
                <a:spcPct val="130000"/>
              </a:lnSpc>
              <a:spcBef>
                <a:spcPts val="600"/>
              </a:spcBef>
              <a:buFont typeface="Arial" panose="020B0604020202020204" pitchFamily="34" charset="0"/>
              <a:buChar char="•"/>
            </a:pPr>
            <a:r>
              <a:rPr lang="en-US" sz="1400" kern="0" dirty="0">
                <a:latin typeface="微软雅黑" panose="020B0503020204020204" pitchFamily="34" charset="-122"/>
                <a:ea typeface="微软雅黑" panose="020B0503020204020204" pitchFamily="34" charset="-122"/>
                <a:cs typeface="+mn-ea"/>
                <a:sym typeface="+mn-lt"/>
              </a:rPr>
              <a:t>Based on </a:t>
            </a:r>
            <a:r>
              <a:rPr lang="en-US" sz="1400" kern="0" dirty="0" err="1">
                <a:latin typeface="微软雅黑" panose="020B0503020204020204" pitchFamily="34" charset="-122"/>
                <a:ea typeface="微软雅黑" panose="020B0503020204020204" pitchFamily="34" charset="-122"/>
                <a:cs typeface="+mn-ea"/>
                <a:sym typeface="+mn-lt"/>
              </a:rPr>
              <a:t>trend+seasonality+holidays</a:t>
            </a:r>
            <a:endParaRPr lang="en-US" sz="1400" kern="0" dirty="0">
              <a:latin typeface="微软雅黑" panose="020B0503020204020204" pitchFamily="34" charset="-122"/>
              <a:ea typeface="微软雅黑" panose="020B0503020204020204" pitchFamily="34" charset="-122"/>
              <a:cs typeface="+mn-ea"/>
              <a:sym typeface="+mn-lt"/>
            </a:endParaRPr>
          </a:p>
        </p:txBody>
      </p:sp>
      <p:sp>
        <p:nvSpPr>
          <p:cNvPr id="9" name="矩形 20">
            <a:extLst>
              <a:ext uri="{FF2B5EF4-FFF2-40B4-BE49-F238E27FC236}">
                <a16:creationId xmlns:a16="http://schemas.microsoft.com/office/drawing/2014/main" id="{160112E4-A52E-5A40-BBCE-B84DDC57C7A7}"/>
              </a:ext>
            </a:extLst>
          </p:cNvPr>
          <p:cNvSpPr/>
          <p:nvPr/>
        </p:nvSpPr>
        <p:spPr>
          <a:xfrm>
            <a:off x="1246414" y="3101855"/>
            <a:ext cx="10765411" cy="1745478"/>
          </a:xfrm>
          <a:prstGeom prst="rect">
            <a:avLst/>
          </a:prstGeom>
          <a:blipFill>
            <a:blip r:embed="rId3"/>
            <a:stretch>
              <a:fillRect/>
            </a:stretch>
          </a:blipFill>
        </p:spPr>
        <p:txBody>
          <a:bodyPr wrap="square">
            <a:spAutoFit/>
          </a:bodyPr>
          <a:lstStyle/>
          <a:p>
            <a:pPr defTabSz="1219170">
              <a:lnSpc>
                <a:spcPct val="130000"/>
              </a:lnSpc>
              <a:defRPr/>
            </a:pPr>
            <a:r>
              <a:rPr lang="en-US" altLang="zh-CN" sz="1400" kern="0" dirty="0">
                <a:latin typeface="Microsoft YaHei" panose="020B0503020204020204" pitchFamily="34" charset="-122"/>
                <a:ea typeface="Microsoft YaHei" panose="020B0503020204020204" pitchFamily="34" charset="-122"/>
              </a:rPr>
              <a:t>y(t)=g(t)+s(t)+h(t)+epsilon</a:t>
            </a:r>
          </a:p>
          <a:p>
            <a:pPr defTabSz="1219170">
              <a:lnSpc>
                <a:spcPct val="130000"/>
              </a:lnSpc>
              <a:defRPr/>
            </a:pPr>
            <a:endParaRPr lang="en-US" altLang="zh-CN" sz="1400" kern="0" dirty="0">
              <a:latin typeface="Microsoft YaHei" panose="020B0503020204020204" pitchFamily="34" charset="-122"/>
              <a:ea typeface="Microsoft YaHei" panose="020B0503020204020204" pitchFamily="34" charset="-122"/>
            </a:endParaRPr>
          </a:p>
          <a:p>
            <a:pPr defTabSz="1219170">
              <a:lnSpc>
                <a:spcPct val="130000"/>
              </a:lnSpc>
              <a:defRPr/>
            </a:pPr>
            <a:r>
              <a:rPr lang="en-US" altLang="zh-CN" sz="1400" kern="0" dirty="0">
                <a:latin typeface="Microsoft YaHei" panose="020B0503020204020204" pitchFamily="34" charset="-122"/>
                <a:ea typeface="Microsoft YaHei" panose="020B0503020204020204" pitchFamily="34" charset="-122"/>
              </a:rPr>
              <a:t>Where g(t)=linear growth curve for modelling non periodic changes in time series</a:t>
            </a:r>
          </a:p>
          <a:p>
            <a:pPr defTabSz="1219170">
              <a:lnSpc>
                <a:spcPct val="130000"/>
              </a:lnSpc>
              <a:defRPr/>
            </a:pPr>
            <a:r>
              <a:rPr lang="en-US" altLang="zh-CN" sz="1400" kern="0" dirty="0">
                <a:latin typeface="Microsoft YaHei" panose="020B0503020204020204" pitchFamily="34" charset="-122"/>
                <a:ea typeface="Microsoft YaHei" panose="020B0503020204020204" pitchFamily="34" charset="-122"/>
              </a:rPr>
              <a:t>            s(t)=periodic changes(</a:t>
            </a:r>
            <a:r>
              <a:rPr lang="en-US" altLang="zh-CN" sz="1400" kern="0" dirty="0" err="1">
                <a:latin typeface="Microsoft YaHei" panose="020B0503020204020204" pitchFamily="34" charset="-122"/>
                <a:ea typeface="Microsoft YaHei" panose="020B0503020204020204" pitchFamily="34" charset="-122"/>
              </a:rPr>
              <a:t>eg.</a:t>
            </a:r>
            <a:r>
              <a:rPr lang="en-US" altLang="zh-CN" sz="1400" kern="0" dirty="0">
                <a:latin typeface="Microsoft YaHei" panose="020B0503020204020204" pitchFamily="34" charset="-122"/>
                <a:ea typeface="Microsoft YaHei" panose="020B0503020204020204" pitchFamily="34" charset="-122"/>
              </a:rPr>
              <a:t> Weekly, yearly)</a:t>
            </a:r>
          </a:p>
          <a:p>
            <a:pPr defTabSz="1219170">
              <a:lnSpc>
                <a:spcPct val="130000"/>
              </a:lnSpc>
              <a:defRPr/>
            </a:pPr>
            <a:r>
              <a:rPr lang="en-US" altLang="zh-CN" sz="1400" kern="0" dirty="0">
                <a:latin typeface="Microsoft YaHei" panose="020B0503020204020204" pitchFamily="34" charset="-122"/>
                <a:ea typeface="Microsoft YaHei" panose="020B0503020204020204" pitchFamily="34" charset="-122"/>
              </a:rPr>
              <a:t>            h(t)=effect of holidays with irregular schedules</a:t>
            </a:r>
          </a:p>
          <a:p>
            <a:pPr defTabSz="1219170">
              <a:lnSpc>
                <a:spcPct val="130000"/>
              </a:lnSpc>
              <a:defRPr/>
            </a:pPr>
            <a:r>
              <a:rPr lang="en-US" altLang="zh-CN" sz="1400" kern="0" dirty="0">
                <a:latin typeface="Microsoft YaHei" panose="020B0503020204020204" pitchFamily="34" charset="-122"/>
                <a:ea typeface="Microsoft YaHei" panose="020B0503020204020204" pitchFamily="34" charset="-122"/>
              </a:rPr>
              <a:t>            epsilon=error term</a:t>
            </a:r>
          </a:p>
        </p:txBody>
      </p:sp>
      <p:sp>
        <p:nvSpPr>
          <p:cNvPr id="10" name="文本占位符 1">
            <a:extLst>
              <a:ext uri="{FF2B5EF4-FFF2-40B4-BE49-F238E27FC236}">
                <a16:creationId xmlns:a16="http://schemas.microsoft.com/office/drawing/2014/main" id="{77475458-87BB-7A41-BF05-9F2D44F47F07}"/>
              </a:ext>
            </a:extLst>
          </p:cNvPr>
          <p:cNvSpPr>
            <a:spLocks noGrp="1"/>
          </p:cNvSpPr>
          <p:nvPr>
            <p:ph type="body" sz="quarter" idx="10"/>
          </p:nvPr>
        </p:nvSpPr>
        <p:spPr>
          <a:xfrm>
            <a:off x="265304" y="220133"/>
            <a:ext cx="4123816" cy="389467"/>
          </a:xfrm>
        </p:spPr>
        <p:txBody>
          <a:bodyPr/>
          <a:lstStyle/>
          <a:p>
            <a:r>
              <a:rPr kumimoji="1" lang="en-US" altLang="zh-CN" dirty="0"/>
              <a:t>PART</a:t>
            </a:r>
            <a:r>
              <a:rPr kumimoji="1" lang="zh-CN" altLang="en-US" dirty="0"/>
              <a:t> </a:t>
            </a:r>
            <a:r>
              <a:rPr kumimoji="1" lang="en-US" altLang="zh-CN" dirty="0"/>
              <a:t>THREE</a:t>
            </a:r>
            <a:r>
              <a:rPr kumimoji="1" lang="zh-CN" altLang="en-US" dirty="0"/>
              <a:t> </a:t>
            </a:r>
            <a:r>
              <a:rPr kumimoji="1" lang="en-US" altLang="zh-CN" dirty="0"/>
              <a:t>Facebook Stock Price Analysis</a:t>
            </a:r>
            <a:endParaRPr kumimoji="1" lang="zh-CN" altLang="en-US" dirty="0"/>
          </a:p>
        </p:txBody>
      </p:sp>
    </p:spTree>
    <p:extLst>
      <p:ext uri="{BB962C8B-B14F-4D97-AF65-F5344CB8AC3E}">
        <p14:creationId xmlns:p14="http://schemas.microsoft.com/office/powerpoint/2010/main" val="1536903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DA9DBA3B-6F23-3643-88A7-59EE30A87C6A}"/>
              </a:ext>
            </a:extLst>
          </p:cNvPr>
          <p:cNvSpPr txBox="1"/>
          <p:nvPr/>
        </p:nvSpPr>
        <p:spPr>
          <a:xfrm>
            <a:off x="265304" y="939221"/>
            <a:ext cx="1750202" cy="369332"/>
          </a:xfrm>
          <a:prstGeom prst="rect">
            <a:avLst/>
          </a:prstGeom>
          <a:noFill/>
        </p:spPr>
        <p:txBody>
          <a:bodyPr wrap="square" rtlCol="0">
            <a:spAutoFit/>
          </a:bodyPr>
          <a:lstStyle/>
          <a:p>
            <a:r>
              <a:rPr lang="en-US" dirty="0"/>
              <a:t>FB Prophet</a:t>
            </a:r>
          </a:p>
        </p:txBody>
      </p:sp>
      <p:sp>
        <p:nvSpPr>
          <p:cNvPr id="7" name="TextBox 6">
            <a:extLst>
              <a:ext uri="{FF2B5EF4-FFF2-40B4-BE49-F238E27FC236}">
                <a16:creationId xmlns:a16="http://schemas.microsoft.com/office/drawing/2014/main" id="{DA6ED084-B578-2149-BC70-FBC3D846921A}"/>
              </a:ext>
            </a:extLst>
          </p:cNvPr>
          <p:cNvSpPr txBox="1"/>
          <p:nvPr/>
        </p:nvSpPr>
        <p:spPr>
          <a:xfrm>
            <a:off x="1246414" y="1854146"/>
            <a:ext cx="9436230" cy="345094"/>
          </a:xfrm>
          <a:prstGeom prst="rect">
            <a:avLst/>
          </a:prstGeom>
          <a:noFill/>
        </p:spPr>
        <p:txBody>
          <a:bodyPr wrap="square" rtlCol="0">
            <a:spAutoFit/>
          </a:bodyPr>
          <a:lstStyle/>
          <a:p>
            <a:pPr>
              <a:lnSpc>
                <a:spcPct val="130000"/>
              </a:lnSpc>
              <a:spcBef>
                <a:spcPts val="600"/>
              </a:spcBef>
            </a:pPr>
            <a:r>
              <a:rPr lang="en-US" sz="1400" kern="0" dirty="0">
                <a:latin typeface="Microsoft YaHei" panose="020B0503020204020204" pitchFamily="34" charset="-122"/>
                <a:ea typeface="Microsoft YaHei" panose="020B0503020204020204" pitchFamily="34" charset="-122"/>
                <a:cs typeface="+mn-ea"/>
                <a:sym typeface="+mn-lt"/>
              </a:rPr>
              <a:t>R2=</a:t>
            </a:r>
            <a:r>
              <a:rPr lang="en-US" sz="1400" dirty="0">
                <a:latin typeface="Microsoft YaHei" panose="020B0503020204020204" pitchFamily="34" charset="-122"/>
                <a:ea typeface="Microsoft YaHei" panose="020B0503020204020204" pitchFamily="34" charset="-122"/>
              </a:rPr>
              <a:t> 0.9543450026962081</a:t>
            </a:r>
            <a:endParaRPr lang="en-US" sz="1400" kern="0" dirty="0">
              <a:latin typeface="Microsoft YaHei" panose="020B0503020204020204" pitchFamily="34" charset="-122"/>
              <a:ea typeface="Microsoft YaHei" panose="020B0503020204020204" pitchFamily="34" charset="-122"/>
              <a:cs typeface="+mn-ea"/>
              <a:sym typeface="+mn-lt"/>
            </a:endParaRPr>
          </a:p>
        </p:txBody>
      </p:sp>
      <p:pic>
        <p:nvPicPr>
          <p:cNvPr id="6" name="Picture 5">
            <a:extLst>
              <a:ext uri="{FF2B5EF4-FFF2-40B4-BE49-F238E27FC236}">
                <a16:creationId xmlns:a16="http://schemas.microsoft.com/office/drawing/2014/main" id="{DCF89D73-08A3-2B4F-B33E-8003EC002174}"/>
              </a:ext>
            </a:extLst>
          </p:cNvPr>
          <p:cNvPicPr>
            <a:picLocks noChangeAspect="1"/>
          </p:cNvPicPr>
          <p:nvPr/>
        </p:nvPicPr>
        <p:blipFill>
          <a:blip r:embed="rId3"/>
          <a:stretch>
            <a:fillRect/>
          </a:stretch>
        </p:blipFill>
        <p:spPr>
          <a:xfrm>
            <a:off x="1140405" y="3677920"/>
            <a:ext cx="3688421" cy="2240859"/>
          </a:xfrm>
          <a:prstGeom prst="rect">
            <a:avLst/>
          </a:prstGeom>
        </p:spPr>
      </p:pic>
      <p:pic>
        <p:nvPicPr>
          <p:cNvPr id="8" name="Picture 7">
            <a:extLst>
              <a:ext uri="{FF2B5EF4-FFF2-40B4-BE49-F238E27FC236}">
                <a16:creationId xmlns:a16="http://schemas.microsoft.com/office/drawing/2014/main" id="{586678A1-9EE2-8746-8316-F5C07ABECE73}"/>
              </a:ext>
            </a:extLst>
          </p:cNvPr>
          <p:cNvPicPr>
            <a:picLocks noChangeAspect="1"/>
          </p:cNvPicPr>
          <p:nvPr/>
        </p:nvPicPr>
        <p:blipFill>
          <a:blip r:embed="rId4"/>
          <a:stretch>
            <a:fillRect/>
          </a:stretch>
        </p:blipFill>
        <p:spPr>
          <a:xfrm>
            <a:off x="4952293" y="2199240"/>
            <a:ext cx="3206188" cy="3719539"/>
          </a:xfrm>
          <a:prstGeom prst="rect">
            <a:avLst/>
          </a:prstGeom>
        </p:spPr>
      </p:pic>
      <p:sp>
        <p:nvSpPr>
          <p:cNvPr id="10" name="文本占位符 1">
            <a:extLst>
              <a:ext uri="{FF2B5EF4-FFF2-40B4-BE49-F238E27FC236}">
                <a16:creationId xmlns:a16="http://schemas.microsoft.com/office/drawing/2014/main" id="{3B06EA15-9472-8048-BAD3-AFE81ABD04B9}"/>
              </a:ext>
            </a:extLst>
          </p:cNvPr>
          <p:cNvSpPr>
            <a:spLocks noGrp="1"/>
          </p:cNvSpPr>
          <p:nvPr>
            <p:ph type="body" sz="quarter" idx="10"/>
          </p:nvPr>
        </p:nvSpPr>
        <p:spPr>
          <a:xfrm>
            <a:off x="265304" y="220133"/>
            <a:ext cx="4123816" cy="389467"/>
          </a:xfrm>
        </p:spPr>
        <p:txBody>
          <a:bodyPr/>
          <a:lstStyle/>
          <a:p>
            <a:r>
              <a:rPr kumimoji="1" lang="en-US" altLang="zh-CN" dirty="0"/>
              <a:t>PART</a:t>
            </a:r>
            <a:r>
              <a:rPr kumimoji="1" lang="zh-CN" altLang="en-US" dirty="0"/>
              <a:t> </a:t>
            </a:r>
            <a:r>
              <a:rPr kumimoji="1" lang="en-US" altLang="zh-CN" dirty="0"/>
              <a:t>THREE</a:t>
            </a:r>
            <a:r>
              <a:rPr kumimoji="1" lang="zh-CN" altLang="en-US" dirty="0"/>
              <a:t> </a:t>
            </a:r>
            <a:r>
              <a:rPr kumimoji="1" lang="en-US" altLang="zh-CN" dirty="0"/>
              <a:t>Facebook Stock Price Analysis</a:t>
            </a:r>
            <a:endParaRPr kumimoji="1" lang="zh-CN" altLang="en-US" dirty="0"/>
          </a:p>
        </p:txBody>
      </p:sp>
    </p:spTree>
    <p:extLst>
      <p:ext uri="{BB962C8B-B14F-4D97-AF65-F5344CB8AC3E}">
        <p14:creationId xmlns:p14="http://schemas.microsoft.com/office/powerpoint/2010/main" val="11816017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5" name="图片 104"/>
          <p:cNvPicPr>
            <a:picLocks noChangeAspect="1"/>
          </p:cNvPicPr>
          <p:nvPr/>
        </p:nvPicPr>
        <p:blipFill rotWithShape="1">
          <a:blip r:embed="rId3"/>
          <a:srcRect l="68830" t="39363" r="20020" b="39553"/>
          <a:stretch/>
        </p:blipFill>
        <p:spPr>
          <a:xfrm>
            <a:off x="4828645" y="1368423"/>
            <a:ext cx="2534710" cy="2534710"/>
          </a:xfrm>
          <a:prstGeom prst="ellipse">
            <a:avLst/>
          </a:prstGeom>
        </p:spPr>
      </p:pic>
      <p:sp>
        <p:nvSpPr>
          <p:cNvPr id="109" name="矩形 108"/>
          <p:cNvSpPr/>
          <p:nvPr/>
        </p:nvSpPr>
        <p:spPr>
          <a:xfrm>
            <a:off x="5533142" y="4048983"/>
            <a:ext cx="1173270" cy="707886"/>
          </a:xfrm>
          <a:prstGeom prst="rect">
            <a:avLst/>
          </a:prstGeom>
        </p:spPr>
        <p:txBody>
          <a:bodyPr wrap="none">
            <a:spAutoFit/>
          </a:bodyPr>
          <a:lstStyle/>
          <a:p>
            <a:pPr algn="ctr"/>
            <a:r>
              <a:rPr lang="en-US" altLang="zh-CN" sz="4000" b="1" dirty="0">
                <a:solidFill>
                  <a:srgbClr val="000000"/>
                </a:solidFill>
                <a:latin typeface="Segoe UI"/>
              </a:rPr>
              <a:t>SVM</a:t>
            </a:r>
            <a:endParaRPr lang="zh-CN" altLang="en-US" sz="4000" b="1" dirty="0">
              <a:solidFill>
                <a:srgbClr val="000000"/>
              </a:solidFill>
              <a:latin typeface="Segoe UI"/>
            </a:endParaRPr>
          </a:p>
        </p:txBody>
      </p:sp>
      <p:grpSp>
        <p:nvGrpSpPr>
          <p:cNvPr id="113" name="Group 11"/>
          <p:cNvGrpSpPr>
            <a:grpSpLocks noChangeAspect="1"/>
          </p:cNvGrpSpPr>
          <p:nvPr/>
        </p:nvGrpSpPr>
        <p:grpSpPr bwMode="auto">
          <a:xfrm>
            <a:off x="5649892" y="2386500"/>
            <a:ext cx="907982" cy="644666"/>
            <a:chOff x="1407" y="1098"/>
            <a:chExt cx="800" cy="568"/>
          </a:xfrm>
          <a:solidFill>
            <a:schemeClr val="tx1"/>
          </a:solidFill>
        </p:grpSpPr>
        <p:sp>
          <p:nvSpPr>
            <p:cNvPr id="114" name="Freeform 12"/>
            <p:cNvSpPr>
              <a:spLocks noEditPoints="1"/>
            </p:cNvSpPr>
            <p:nvPr/>
          </p:nvSpPr>
          <p:spPr bwMode="auto">
            <a:xfrm>
              <a:off x="1494" y="1098"/>
              <a:ext cx="626" cy="423"/>
            </a:xfrm>
            <a:custGeom>
              <a:avLst/>
              <a:gdLst>
                <a:gd name="T0" fmla="*/ 621 w 628"/>
                <a:gd name="T1" fmla="*/ 7 h 423"/>
                <a:gd name="T2" fmla="*/ 605 w 628"/>
                <a:gd name="T3" fmla="*/ 0 h 423"/>
                <a:gd name="T4" fmla="*/ 23 w 628"/>
                <a:gd name="T5" fmla="*/ 0 h 423"/>
                <a:gd name="T6" fmla="*/ 7 w 628"/>
                <a:gd name="T7" fmla="*/ 7 h 423"/>
                <a:gd name="T8" fmla="*/ 0 w 628"/>
                <a:gd name="T9" fmla="*/ 23 h 423"/>
                <a:gd name="T10" fmla="*/ 0 w 628"/>
                <a:gd name="T11" fmla="*/ 423 h 423"/>
                <a:gd name="T12" fmla="*/ 628 w 628"/>
                <a:gd name="T13" fmla="*/ 423 h 423"/>
                <a:gd name="T14" fmla="*/ 628 w 628"/>
                <a:gd name="T15" fmla="*/ 23 h 423"/>
                <a:gd name="T16" fmla="*/ 621 w 628"/>
                <a:gd name="T17" fmla="*/ 7 h 423"/>
                <a:gd name="T18" fmla="*/ 314 w 628"/>
                <a:gd name="T19" fmla="*/ 13 h 423"/>
                <a:gd name="T20" fmla="*/ 321 w 628"/>
                <a:gd name="T21" fmla="*/ 20 h 423"/>
                <a:gd name="T22" fmla="*/ 314 w 628"/>
                <a:gd name="T23" fmla="*/ 27 h 423"/>
                <a:gd name="T24" fmla="*/ 307 w 628"/>
                <a:gd name="T25" fmla="*/ 20 h 423"/>
                <a:gd name="T26" fmla="*/ 314 w 628"/>
                <a:gd name="T27" fmla="*/ 13 h 423"/>
                <a:gd name="T28" fmla="*/ 587 w 628"/>
                <a:gd name="T29" fmla="*/ 382 h 423"/>
                <a:gd name="T30" fmla="*/ 41 w 628"/>
                <a:gd name="T31" fmla="*/ 382 h 423"/>
                <a:gd name="T32" fmla="*/ 41 w 628"/>
                <a:gd name="T33" fmla="*/ 41 h 423"/>
                <a:gd name="T34" fmla="*/ 587 w 628"/>
                <a:gd name="T35" fmla="*/ 41 h 423"/>
                <a:gd name="T36" fmla="*/ 587 w 628"/>
                <a:gd name="T37" fmla="*/ 382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8" h="423">
                  <a:moveTo>
                    <a:pt x="621" y="7"/>
                  </a:moveTo>
                  <a:cubicBezTo>
                    <a:pt x="617" y="2"/>
                    <a:pt x="611" y="0"/>
                    <a:pt x="605" y="0"/>
                  </a:cubicBezTo>
                  <a:cubicBezTo>
                    <a:pt x="23" y="0"/>
                    <a:pt x="23" y="0"/>
                    <a:pt x="23" y="0"/>
                  </a:cubicBezTo>
                  <a:cubicBezTo>
                    <a:pt x="17" y="0"/>
                    <a:pt x="11" y="2"/>
                    <a:pt x="7" y="7"/>
                  </a:cubicBezTo>
                  <a:cubicBezTo>
                    <a:pt x="2" y="11"/>
                    <a:pt x="0" y="17"/>
                    <a:pt x="0" y="23"/>
                  </a:cubicBezTo>
                  <a:cubicBezTo>
                    <a:pt x="0" y="423"/>
                    <a:pt x="0" y="423"/>
                    <a:pt x="0" y="423"/>
                  </a:cubicBezTo>
                  <a:cubicBezTo>
                    <a:pt x="628" y="423"/>
                    <a:pt x="628" y="423"/>
                    <a:pt x="628" y="423"/>
                  </a:cubicBezTo>
                  <a:cubicBezTo>
                    <a:pt x="628" y="23"/>
                    <a:pt x="628" y="23"/>
                    <a:pt x="628" y="23"/>
                  </a:cubicBezTo>
                  <a:cubicBezTo>
                    <a:pt x="628" y="17"/>
                    <a:pt x="626" y="11"/>
                    <a:pt x="621" y="7"/>
                  </a:cubicBezTo>
                  <a:close/>
                  <a:moveTo>
                    <a:pt x="314" y="13"/>
                  </a:moveTo>
                  <a:cubicBezTo>
                    <a:pt x="318" y="13"/>
                    <a:pt x="321" y="16"/>
                    <a:pt x="321" y="20"/>
                  </a:cubicBezTo>
                  <a:cubicBezTo>
                    <a:pt x="321" y="24"/>
                    <a:pt x="318" y="27"/>
                    <a:pt x="314" y="27"/>
                  </a:cubicBezTo>
                  <a:cubicBezTo>
                    <a:pt x="310" y="27"/>
                    <a:pt x="307" y="24"/>
                    <a:pt x="307" y="20"/>
                  </a:cubicBezTo>
                  <a:cubicBezTo>
                    <a:pt x="307" y="16"/>
                    <a:pt x="310" y="13"/>
                    <a:pt x="314" y="13"/>
                  </a:cubicBezTo>
                  <a:close/>
                  <a:moveTo>
                    <a:pt x="587" y="382"/>
                  </a:moveTo>
                  <a:cubicBezTo>
                    <a:pt x="41" y="382"/>
                    <a:pt x="41" y="382"/>
                    <a:pt x="41" y="382"/>
                  </a:cubicBezTo>
                  <a:cubicBezTo>
                    <a:pt x="41" y="41"/>
                    <a:pt x="41" y="41"/>
                    <a:pt x="41" y="41"/>
                  </a:cubicBezTo>
                  <a:cubicBezTo>
                    <a:pt x="587" y="41"/>
                    <a:pt x="587" y="41"/>
                    <a:pt x="587" y="41"/>
                  </a:cubicBezTo>
                  <a:lnTo>
                    <a:pt x="587" y="3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prstClr val="white"/>
                </a:solidFill>
                <a:latin typeface="Segoe UI"/>
                <a:ea typeface="微软雅黑"/>
              </a:endParaRPr>
            </a:p>
          </p:txBody>
        </p:sp>
        <p:sp>
          <p:nvSpPr>
            <p:cNvPr id="115" name="Freeform 13"/>
            <p:cNvSpPr>
              <a:spLocks noEditPoints="1"/>
            </p:cNvSpPr>
            <p:nvPr/>
          </p:nvSpPr>
          <p:spPr bwMode="auto">
            <a:xfrm>
              <a:off x="1407" y="1538"/>
              <a:ext cx="800" cy="97"/>
            </a:xfrm>
            <a:custGeom>
              <a:avLst/>
              <a:gdLst>
                <a:gd name="T0" fmla="*/ 87 w 802"/>
                <a:gd name="T1" fmla="*/ 0 h 97"/>
                <a:gd name="T2" fmla="*/ 4 w 802"/>
                <a:gd name="T3" fmla="*/ 83 h 97"/>
                <a:gd name="T4" fmla="*/ 2 w 802"/>
                <a:gd name="T5" fmla="*/ 92 h 97"/>
                <a:gd name="T6" fmla="*/ 10 w 802"/>
                <a:gd name="T7" fmla="*/ 97 h 97"/>
                <a:gd name="T8" fmla="*/ 792 w 802"/>
                <a:gd name="T9" fmla="*/ 97 h 97"/>
                <a:gd name="T10" fmla="*/ 800 w 802"/>
                <a:gd name="T11" fmla="*/ 92 h 97"/>
                <a:gd name="T12" fmla="*/ 798 w 802"/>
                <a:gd name="T13" fmla="*/ 83 h 97"/>
                <a:gd name="T14" fmla="*/ 715 w 802"/>
                <a:gd name="T15" fmla="*/ 0 h 97"/>
                <a:gd name="T16" fmla="*/ 87 w 802"/>
                <a:gd name="T17" fmla="*/ 0 h 97"/>
                <a:gd name="T18" fmla="*/ 711 w 802"/>
                <a:gd name="T19" fmla="*/ 47 h 97"/>
                <a:gd name="T20" fmla="*/ 712 w 802"/>
                <a:gd name="T21" fmla="*/ 54 h 97"/>
                <a:gd name="T22" fmla="*/ 706 w 802"/>
                <a:gd name="T23" fmla="*/ 58 h 97"/>
                <a:gd name="T24" fmla="*/ 484 w 802"/>
                <a:gd name="T25" fmla="*/ 58 h 97"/>
                <a:gd name="T26" fmla="*/ 485 w 802"/>
                <a:gd name="T27" fmla="*/ 64 h 97"/>
                <a:gd name="T28" fmla="*/ 484 w 802"/>
                <a:gd name="T29" fmla="*/ 67 h 97"/>
                <a:gd name="T30" fmla="*/ 481 w 802"/>
                <a:gd name="T31" fmla="*/ 69 h 97"/>
                <a:gd name="T32" fmla="*/ 321 w 802"/>
                <a:gd name="T33" fmla="*/ 69 h 97"/>
                <a:gd name="T34" fmla="*/ 318 w 802"/>
                <a:gd name="T35" fmla="*/ 67 h 97"/>
                <a:gd name="T36" fmla="*/ 317 w 802"/>
                <a:gd name="T37" fmla="*/ 64 h 97"/>
                <a:gd name="T38" fmla="*/ 318 w 802"/>
                <a:gd name="T39" fmla="*/ 58 h 97"/>
                <a:gd name="T40" fmla="*/ 96 w 802"/>
                <a:gd name="T41" fmla="*/ 58 h 97"/>
                <a:gd name="T42" fmla="*/ 90 w 802"/>
                <a:gd name="T43" fmla="*/ 54 h 97"/>
                <a:gd name="T44" fmla="*/ 91 w 802"/>
                <a:gd name="T45" fmla="*/ 47 h 97"/>
                <a:gd name="T46" fmla="*/ 113 w 802"/>
                <a:gd name="T47" fmla="*/ 20 h 97"/>
                <a:gd name="T48" fmla="*/ 689 w 802"/>
                <a:gd name="T49" fmla="*/ 20 h 97"/>
                <a:gd name="T50" fmla="*/ 711 w 802"/>
                <a:gd name="T51" fmla="*/ 4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02" h="97">
                  <a:moveTo>
                    <a:pt x="87" y="0"/>
                  </a:moveTo>
                  <a:cubicBezTo>
                    <a:pt x="4" y="83"/>
                    <a:pt x="4" y="83"/>
                    <a:pt x="4" y="83"/>
                  </a:cubicBezTo>
                  <a:cubicBezTo>
                    <a:pt x="1" y="85"/>
                    <a:pt x="0" y="89"/>
                    <a:pt x="2" y="92"/>
                  </a:cubicBezTo>
                  <a:cubicBezTo>
                    <a:pt x="3" y="95"/>
                    <a:pt x="6" y="97"/>
                    <a:pt x="10" y="97"/>
                  </a:cubicBezTo>
                  <a:cubicBezTo>
                    <a:pt x="792" y="97"/>
                    <a:pt x="792" y="97"/>
                    <a:pt x="792" y="97"/>
                  </a:cubicBezTo>
                  <a:cubicBezTo>
                    <a:pt x="796" y="97"/>
                    <a:pt x="799" y="95"/>
                    <a:pt x="800" y="92"/>
                  </a:cubicBezTo>
                  <a:cubicBezTo>
                    <a:pt x="802" y="89"/>
                    <a:pt x="801" y="85"/>
                    <a:pt x="798" y="83"/>
                  </a:cubicBezTo>
                  <a:cubicBezTo>
                    <a:pt x="715" y="0"/>
                    <a:pt x="715" y="0"/>
                    <a:pt x="715" y="0"/>
                  </a:cubicBezTo>
                  <a:lnTo>
                    <a:pt x="87" y="0"/>
                  </a:lnTo>
                  <a:close/>
                  <a:moveTo>
                    <a:pt x="711" y="47"/>
                  </a:moveTo>
                  <a:cubicBezTo>
                    <a:pt x="713" y="49"/>
                    <a:pt x="713" y="51"/>
                    <a:pt x="712" y="54"/>
                  </a:cubicBezTo>
                  <a:cubicBezTo>
                    <a:pt x="711" y="56"/>
                    <a:pt x="709" y="58"/>
                    <a:pt x="706" y="58"/>
                  </a:cubicBezTo>
                  <a:cubicBezTo>
                    <a:pt x="484" y="58"/>
                    <a:pt x="484" y="58"/>
                    <a:pt x="484" y="58"/>
                  </a:cubicBezTo>
                  <a:cubicBezTo>
                    <a:pt x="485" y="64"/>
                    <a:pt x="485" y="64"/>
                    <a:pt x="485" y="64"/>
                  </a:cubicBezTo>
                  <a:cubicBezTo>
                    <a:pt x="485" y="65"/>
                    <a:pt x="485" y="66"/>
                    <a:pt x="484" y="67"/>
                  </a:cubicBezTo>
                  <a:cubicBezTo>
                    <a:pt x="483" y="68"/>
                    <a:pt x="482" y="69"/>
                    <a:pt x="481" y="69"/>
                  </a:cubicBezTo>
                  <a:cubicBezTo>
                    <a:pt x="321" y="69"/>
                    <a:pt x="321" y="69"/>
                    <a:pt x="321" y="69"/>
                  </a:cubicBezTo>
                  <a:cubicBezTo>
                    <a:pt x="320" y="69"/>
                    <a:pt x="319" y="68"/>
                    <a:pt x="318" y="67"/>
                  </a:cubicBezTo>
                  <a:cubicBezTo>
                    <a:pt x="317" y="66"/>
                    <a:pt x="317" y="65"/>
                    <a:pt x="317" y="64"/>
                  </a:cubicBezTo>
                  <a:cubicBezTo>
                    <a:pt x="318" y="58"/>
                    <a:pt x="318" y="58"/>
                    <a:pt x="318" y="58"/>
                  </a:cubicBezTo>
                  <a:cubicBezTo>
                    <a:pt x="96" y="58"/>
                    <a:pt x="96" y="58"/>
                    <a:pt x="96" y="58"/>
                  </a:cubicBezTo>
                  <a:cubicBezTo>
                    <a:pt x="93" y="58"/>
                    <a:pt x="91" y="56"/>
                    <a:pt x="90" y="54"/>
                  </a:cubicBezTo>
                  <a:cubicBezTo>
                    <a:pt x="89" y="51"/>
                    <a:pt x="89" y="49"/>
                    <a:pt x="91" y="47"/>
                  </a:cubicBezTo>
                  <a:cubicBezTo>
                    <a:pt x="113" y="20"/>
                    <a:pt x="113" y="20"/>
                    <a:pt x="113" y="20"/>
                  </a:cubicBezTo>
                  <a:cubicBezTo>
                    <a:pt x="689" y="20"/>
                    <a:pt x="689" y="20"/>
                    <a:pt x="689" y="20"/>
                  </a:cubicBezTo>
                  <a:lnTo>
                    <a:pt x="711"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prstClr val="white"/>
                </a:solidFill>
                <a:latin typeface="Segoe UI"/>
                <a:ea typeface="微软雅黑"/>
              </a:endParaRPr>
            </a:p>
          </p:txBody>
        </p:sp>
        <p:sp>
          <p:nvSpPr>
            <p:cNvPr id="116" name="Freeform 14"/>
            <p:cNvSpPr>
              <a:spLocks noEditPoints="1"/>
            </p:cNvSpPr>
            <p:nvPr/>
          </p:nvSpPr>
          <p:spPr bwMode="auto">
            <a:xfrm>
              <a:off x="1408" y="1637"/>
              <a:ext cx="798" cy="29"/>
            </a:xfrm>
            <a:custGeom>
              <a:avLst/>
              <a:gdLst>
                <a:gd name="T0" fmla="*/ 791 w 800"/>
                <a:gd name="T1" fmla="*/ 3 h 29"/>
                <a:gd name="T2" fmla="*/ 469 w 800"/>
                <a:gd name="T3" fmla="*/ 3 h 29"/>
                <a:gd name="T4" fmla="*/ 468 w 800"/>
                <a:gd name="T5" fmla="*/ 6 h 29"/>
                <a:gd name="T6" fmla="*/ 461 w 800"/>
                <a:gd name="T7" fmla="*/ 9 h 29"/>
                <a:gd name="T8" fmla="*/ 339 w 800"/>
                <a:gd name="T9" fmla="*/ 9 h 29"/>
                <a:gd name="T10" fmla="*/ 332 w 800"/>
                <a:gd name="T11" fmla="*/ 6 h 29"/>
                <a:gd name="T12" fmla="*/ 331 w 800"/>
                <a:gd name="T13" fmla="*/ 3 h 29"/>
                <a:gd name="T14" fmla="*/ 9 w 800"/>
                <a:gd name="T15" fmla="*/ 3 h 29"/>
                <a:gd name="T16" fmla="*/ 0 w 800"/>
                <a:gd name="T17" fmla="*/ 0 h 29"/>
                <a:gd name="T18" fmla="*/ 0 w 800"/>
                <a:gd name="T19" fmla="*/ 9 h 29"/>
                <a:gd name="T20" fmla="*/ 6 w 800"/>
                <a:gd name="T21" fmla="*/ 23 h 29"/>
                <a:gd name="T22" fmla="*/ 21 w 800"/>
                <a:gd name="T23" fmla="*/ 29 h 29"/>
                <a:gd name="T24" fmla="*/ 779 w 800"/>
                <a:gd name="T25" fmla="*/ 29 h 29"/>
                <a:gd name="T26" fmla="*/ 794 w 800"/>
                <a:gd name="T27" fmla="*/ 23 h 29"/>
                <a:gd name="T28" fmla="*/ 800 w 800"/>
                <a:gd name="T29" fmla="*/ 9 h 29"/>
                <a:gd name="T30" fmla="*/ 800 w 800"/>
                <a:gd name="T31" fmla="*/ 0 h 29"/>
                <a:gd name="T32" fmla="*/ 791 w 800"/>
                <a:gd name="T33" fmla="*/ 3 h 29"/>
                <a:gd name="T34" fmla="*/ 72 w 800"/>
                <a:gd name="T35" fmla="*/ 21 h 29"/>
                <a:gd name="T36" fmla="*/ 68 w 800"/>
                <a:gd name="T37" fmla="*/ 16 h 29"/>
                <a:gd name="T38" fmla="*/ 72 w 800"/>
                <a:gd name="T39" fmla="*/ 12 h 29"/>
                <a:gd name="T40" fmla="*/ 77 w 800"/>
                <a:gd name="T41" fmla="*/ 16 h 29"/>
                <a:gd name="T42" fmla="*/ 72 w 800"/>
                <a:gd name="T43" fmla="*/ 21 h 29"/>
                <a:gd name="T44" fmla="*/ 94 w 800"/>
                <a:gd name="T45" fmla="*/ 21 h 29"/>
                <a:gd name="T46" fmla="*/ 89 w 800"/>
                <a:gd name="T47" fmla="*/ 16 h 29"/>
                <a:gd name="T48" fmla="*/ 94 w 800"/>
                <a:gd name="T49" fmla="*/ 12 h 29"/>
                <a:gd name="T50" fmla="*/ 98 w 800"/>
                <a:gd name="T51" fmla="*/ 16 h 29"/>
                <a:gd name="T52" fmla="*/ 94 w 800"/>
                <a:gd name="T53" fmla="*/ 21 h 29"/>
                <a:gd name="T54" fmla="*/ 115 w 800"/>
                <a:gd name="T55" fmla="*/ 21 h 29"/>
                <a:gd name="T56" fmla="*/ 111 w 800"/>
                <a:gd name="T57" fmla="*/ 16 h 29"/>
                <a:gd name="T58" fmla="*/ 115 w 800"/>
                <a:gd name="T59" fmla="*/ 12 h 29"/>
                <a:gd name="T60" fmla="*/ 120 w 800"/>
                <a:gd name="T61" fmla="*/ 16 h 29"/>
                <a:gd name="T62" fmla="*/ 115 w 800"/>
                <a:gd name="T63"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0" h="29">
                  <a:moveTo>
                    <a:pt x="791" y="3"/>
                  </a:moveTo>
                  <a:cubicBezTo>
                    <a:pt x="469" y="3"/>
                    <a:pt x="469" y="3"/>
                    <a:pt x="469" y="3"/>
                  </a:cubicBezTo>
                  <a:cubicBezTo>
                    <a:pt x="469" y="4"/>
                    <a:pt x="468" y="5"/>
                    <a:pt x="468" y="6"/>
                  </a:cubicBezTo>
                  <a:cubicBezTo>
                    <a:pt x="466" y="8"/>
                    <a:pt x="463" y="9"/>
                    <a:pt x="461" y="9"/>
                  </a:cubicBezTo>
                  <a:cubicBezTo>
                    <a:pt x="339" y="9"/>
                    <a:pt x="339" y="9"/>
                    <a:pt x="339" y="9"/>
                  </a:cubicBezTo>
                  <a:cubicBezTo>
                    <a:pt x="337" y="9"/>
                    <a:pt x="334" y="8"/>
                    <a:pt x="332" y="6"/>
                  </a:cubicBezTo>
                  <a:cubicBezTo>
                    <a:pt x="332" y="5"/>
                    <a:pt x="331" y="4"/>
                    <a:pt x="331" y="3"/>
                  </a:cubicBezTo>
                  <a:cubicBezTo>
                    <a:pt x="9" y="3"/>
                    <a:pt x="9" y="3"/>
                    <a:pt x="9" y="3"/>
                  </a:cubicBezTo>
                  <a:cubicBezTo>
                    <a:pt x="5" y="3"/>
                    <a:pt x="2" y="2"/>
                    <a:pt x="0" y="0"/>
                  </a:cubicBezTo>
                  <a:cubicBezTo>
                    <a:pt x="0" y="9"/>
                    <a:pt x="0" y="9"/>
                    <a:pt x="0" y="9"/>
                  </a:cubicBezTo>
                  <a:cubicBezTo>
                    <a:pt x="0" y="14"/>
                    <a:pt x="2" y="19"/>
                    <a:pt x="6" y="23"/>
                  </a:cubicBezTo>
                  <a:cubicBezTo>
                    <a:pt x="10" y="27"/>
                    <a:pt x="15" y="29"/>
                    <a:pt x="21" y="29"/>
                  </a:cubicBezTo>
                  <a:cubicBezTo>
                    <a:pt x="779" y="29"/>
                    <a:pt x="779" y="29"/>
                    <a:pt x="779" y="29"/>
                  </a:cubicBezTo>
                  <a:cubicBezTo>
                    <a:pt x="785" y="29"/>
                    <a:pt x="790" y="27"/>
                    <a:pt x="794" y="23"/>
                  </a:cubicBezTo>
                  <a:cubicBezTo>
                    <a:pt x="798" y="19"/>
                    <a:pt x="800" y="14"/>
                    <a:pt x="800" y="9"/>
                  </a:cubicBezTo>
                  <a:cubicBezTo>
                    <a:pt x="800" y="0"/>
                    <a:pt x="800" y="0"/>
                    <a:pt x="800" y="0"/>
                  </a:cubicBezTo>
                  <a:cubicBezTo>
                    <a:pt x="798" y="2"/>
                    <a:pt x="795" y="3"/>
                    <a:pt x="791" y="3"/>
                  </a:cubicBezTo>
                  <a:close/>
                  <a:moveTo>
                    <a:pt x="72" y="21"/>
                  </a:moveTo>
                  <a:cubicBezTo>
                    <a:pt x="70" y="21"/>
                    <a:pt x="68" y="19"/>
                    <a:pt x="68" y="16"/>
                  </a:cubicBezTo>
                  <a:cubicBezTo>
                    <a:pt x="68" y="14"/>
                    <a:pt x="70" y="12"/>
                    <a:pt x="72" y="12"/>
                  </a:cubicBezTo>
                  <a:cubicBezTo>
                    <a:pt x="75" y="12"/>
                    <a:pt x="77" y="14"/>
                    <a:pt x="77" y="16"/>
                  </a:cubicBezTo>
                  <a:cubicBezTo>
                    <a:pt x="77" y="19"/>
                    <a:pt x="75" y="21"/>
                    <a:pt x="72" y="21"/>
                  </a:cubicBezTo>
                  <a:close/>
                  <a:moveTo>
                    <a:pt x="94" y="21"/>
                  </a:moveTo>
                  <a:cubicBezTo>
                    <a:pt x="91" y="21"/>
                    <a:pt x="89" y="19"/>
                    <a:pt x="89" y="16"/>
                  </a:cubicBezTo>
                  <a:cubicBezTo>
                    <a:pt x="89" y="14"/>
                    <a:pt x="91" y="12"/>
                    <a:pt x="94" y="12"/>
                  </a:cubicBezTo>
                  <a:cubicBezTo>
                    <a:pt x="96" y="12"/>
                    <a:pt x="98" y="14"/>
                    <a:pt x="98" y="16"/>
                  </a:cubicBezTo>
                  <a:cubicBezTo>
                    <a:pt x="98" y="19"/>
                    <a:pt x="96" y="21"/>
                    <a:pt x="94" y="21"/>
                  </a:cubicBezTo>
                  <a:close/>
                  <a:moveTo>
                    <a:pt x="115" y="21"/>
                  </a:moveTo>
                  <a:cubicBezTo>
                    <a:pt x="113" y="21"/>
                    <a:pt x="111" y="19"/>
                    <a:pt x="111" y="16"/>
                  </a:cubicBezTo>
                  <a:cubicBezTo>
                    <a:pt x="111" y="14"/>
                    <a:pt x="113" y="12"/>
                    <a:pt x="115" y="12"/>
                  </a:cubicBezTo>
                  <a:cubicBezTo>
                    <a:pt x="118" y="12"/>
                    <a:pt x="120" y="14"/>
                    <a:pt x="120" y="16"/>
                  </a:cubicBezTo>
                  <a:cubicBezTo>
                    <a:pt x="120" y="19"/>
                    <a:pt x="118" y="21"/>
                    <a:pt x="115"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prstClr val="white"/>
                </a:solidFill>
                <a:latin typeface="Segoe UI"/>
                <a:ea typeface="微软雅黑"/>
              </a:endParaRPr>
            </a:p>
          </p:txBody>
        </p:sp>
        <p:sp>
          <p:nvSpPr>
            <p:cNvPr id="117" name="Freeform 15"/>
            <p:cNvSpPr>
              <a:spLocks/>
            </p:cNvSpPr>
            <p:nvPr/>
          </p:nvSpPr>
          <p:spPr bwMode="auto">
            <a:xfrm>
              <a:off x="1624" y="1386"/>
              <a:ext cx="48" cy="56"/>
            </a:xfrm>
            <a:custGeom>
              <a:avLst/>
              <a:gdLst>
                <a:gd name="T0" fmla="*/ 48 w 48"/>
                <a:gd name="T1" fmla="*/ 56 h 56"/>
                <a:gd name="T2" fmla="*/ 0 w 48"/>
                <a:gd name="T3" fmla="*/ 56 h 56"/>
                <a:gd name="T4" fmla="*/ 0 w 48"/>
                <a:gd name="T5" fmla="*/ 5 h 56"/>
                <a:gd name="T6" fmla="*/ 2 w 48"/>
                <a:gd name="T7" fmla="*/ 2 h 56"/>
                <a:gd name="T8" fmla="*/ 5 w 48"/>
                <a:gd name="T9" fmla="*/ 0 h 56"/>
                <a:gd name="T10" fmla="*/ 43 w 48"/>
                <a:gd name="T11" fmla="*/ 0 h 56"/>
                <a:gd name="T12" fmla="*/ 47 w 48"/>
                <a:gd name="T13" fmla="*/ 2 h 56"/>
                <a:gd name="T14" fmla="*/ 48 w 48"/>
                <a:gd name="T15" fmla="*/ 5 h 56"/>
                <a:gd name="T16" fmla="*/ 48 w 48"/>
                <a:gd name="T1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56">
                  <a:moveTo>
                    <a:pt x="48" y="56"/>
                  </a:moveTo>
                  <a:cubicBezTo>
                    <a:pt x="0" y="56"/>
                    <a:pt x="0" y="56"/>
                    <a:pt x="0" y="56"/>
                  </a:cubicBezTo>
                  <a:cubicBezTo>
                    <a:pt x="0" y="5"/>
                    <a:pt x="0" y="5"/>
                    <a:pt x="0" y="5"/>
                  </a:cubicBezTo>
                  <a:cubicBezTo>
                    <a:pt x="0" y="4"/>
                    <a:pt x="1" y="3"/>
                    <a:pt x="2" y="2"/>
                  </a:cubicBezTo>
                  <a:cubicBezTo>
                    <a:pt x="3" y="1"/>
                    <a:pt x="4" y="0"/>
                    <a:pt x="5" y="0"/>
                  </a:cubicBezTo>
                  <a:cubicBezTo>
                    <a:pt x="43" y="0"/>
                    <a:pt x="43" y="0"/>
                    <a:pt x="43" y="0"/>
                  </a:cubicBezTo>
                  <a:cubicBezTo>
                    <a:pt x="44" y="0"/>
                    <a:pt x="46" y="1"/>
                    <a:pt x="47" y="2"/>
                  </a:cubicBezTo>
                  <a:cubicBezTo>
                    <a:pt x="48" y="3"/>
                    <a:pt x="48" y="4"/>
                    <a:pt x="48" y="5"/>
                  </a:cubicBezTo>
                  <a:cubicBezTo>
                    <a:pt x="48" y="56"/>
                    <a:pt x="48" y="56"/>
                    <a:pt x="48"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prstClr val="white"/>
                </a:solidFill>
                <a:latin typeface="Segoe UI"/>
                <a:ea typeface="微软雅黑"/>
              </a:endParaRPr>
            </a:p>
          </p:txBody>
        </p:sp>
        <p:sp>
          <p:nvSpPr>
            <p:cNvPr id="118" name="Freeform 16"/>
            <p:cNvSpPr>
              <a:spLocks/>
            </p:cNvSpPr>
            <p:nvPr/>
          </p:nvSpPr>
          <p:spPr bwMode="auto">
            <a:xfrm>
              <a:off x="1723" y="1314"/>
              <a:ext cx="47" cy="128"/>
            </a:xfrm>
            <a:custGeom>
              <a:avLst/>
              <a:gdLst>
                <a:gd name="T0" fmla="*/ 47 w 47"/>
                <a:gd name="T1" fmla="*/ 128 h 128"/>
                <a:gd name="T2" fmla="*/ 0 w 47"/>
                <a:gd name="T3" fmla="*/ 128 h 128"/>
                <a:gd name="T4" fmla="*/ 0 w 47"/>
                <a:gd name="T5" fmla="*/ 5 h 128"/>
                <a:gd name="T6" fmla="*/ 1 w 47"/>
                <a:gd name="T7" fmla="*/ 2 h 128"/>
                <a:gd name="T8" fmla="*/ 5 w 47"/>
                <a:gd name="T9" fmla="*/ 0 h 128"/>
                <a:gd name="T10" fmla="*/ 42 w 47"/>
                <a:gd name="T11" fmla="*/ 0 h 128"/>
                <a:gd name="T12" fmla="*/ 46 w 47"/>
                <a:gd name="T13" fmla="*/ 2 h 128"/>
                <a:gd name="T14" fmla="*/ 47 w 47"/>
                <a:gd name="T15" fmla="*/ 5 h 128"/>
                <a:gd name="T16" fmla="*/ 47 w 47"/>
                <a:gd name="T17"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128">
                  <a:moveTo>
                    <a:pt x="47" y="128"/>
                  </a:moveTo>
                  <a:cubicBezTo>
                    <a:pt x="0" y="128"/>
                    <a:pt x="0" y="128"/>
                    <a:pt x="0" y="128"/>
                  </a:cubicBezTo>
                  <a:cubicBezTo>
                    <a:pt x="0" y="5"/>
                    <a:pt x="0" y="5"/>
                    <a:pt x="0" y="5"/>
                  </a:cubicBezTo>
                  <a:cubicBezTo>
                    <a:pt x="0" y="4"/>
                    <a:pt x="0" y="3"/>
                    <a:pt x="1" y="2"/>
                  </a:cubicBezTo>
                  <a:cubicBezTo>
                    <a:pt x="2" y="1"/>
                    <a:pt x="3" y="0"/>
                    <a:pt x="5" y="0"/>
                  </a:cubicBezTo>
                  <a:cubicBezTo>
                    <a:pt x="42" y="0"/>
                    <a:pt x="42" y="0"/>
                    <a:pt x="42" y="0"/>
                  </a:cubicBezTo>
                  <a:cubicBezTo>
                    <a:pt x="44" y="0"/>
                    <a:pt x="45" y="1"/>
                    <a:pt x="46" y="2"/>
                  </a:cubicBezTo>
                  <a:cubicBezTo>
                    <a:pt x="47" y="3"/>
                    <a:pt x="47" y="4"/>
                    <a:pt x="47" y="5"/>
                  </a:cubicBezTo>
                  <a:lnTo>
                    <a:pt x="47" y="1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prstClr val="white"/>
                </a:solidFill>
                <a:latin typeface="Segoe UI"/>
                <a:ea typeface="微软雅黑"/>
              </a:endParaRPr>
            </a:p>
          </p:txBody>
        </p:sp>
        <p:sp>
          <p:nvSpPr>
            <p:cNvPr id="119" name="Freeform 17"/>
            <p:cNvSpPr>
              <a:spLocks/>
            </p:cNvSpPr>
            <p:nvPr/>
          </p:nvSpPr>
          <p:spPr bwMode="auto">
            <a:xfrm>
              <a:off x="1821" y="1353"/>
              <a:ext cx="48" cy="89"/>
            </a:xfrm>
            <a:custGeom>
              <a:avLst/>
              <a:gdLst>
                <a:gd name="T0" fmla="*/ 48 w 48"/>
                <a:gd name="T1" fmla="*/ 89 h 89"/>
                <a:gd name="T2" fmla="*/ 0 w 48"/>
                <a:gd name="T3" fmla="*/ 89 h 89"/>
                <a:gd name="T4" fmla="*/ 0 w 48"/>
                <a:gd name="T5" fmla="*/ 6 h 89"/>
                <a:gd name="T6" fmla="*/ 1 w 48"/>
                <a:gd name="T7" fmla="*/ 2 h 89"/>
                <a:gd name="T8" fmla="*/ 5 w 48"/>
                <a:gd name="T9" fmla="*/ 0 h 89"/>
                <a:gd name="T10" fmla="*/ 43 w 48"/>
                <a:gd name="T11" fmla="*/ 0 h 89"/>
                <a:gd name="T12" fmla="*/ 46 w 48"/>
                <a:gd name="T13" fmla="*/ 2 h 89"/>
                <a:gd name="T14" fmla="*/ 48 w 48"/>
                <a:gd name="T15" fmla="*/ 6 h 89"/>
                <a:gd name="T16" fmla="*/ 48 w 48"/>
                <a:gd name="T17" fmla="*/ 8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89">
                  <a:moveTo>
                    <a:pt x="48" y="89"/>
                  </a:moveTo>
                  <a:cubicBezTo>
                    <a:pt x="0" y="89"/>
                    <a:pt x="0" y="89"/>
                    <a:pt x="0" y="89"/>
                  </a:cubicBezTo>
                  <a:cubicBezTo>
                    <a:pt x="0" y="6"/>
                    <a:pt x="0" y="6"/>
                    <a:pt x="0" y="6"/>
                  </a:cubicBezTo>
                  <a:cubicBezTo>
                    <a:pt x="0" y="4"/>
                    <a:pt x="0" y="3"/>
                    <a:pt x="1" y="2"/>
                  </a:cubicBezTo>
                  <a:cubicBezTo>
                    <a:pt x="2" y="1"/>
                    <a:pt x="4" y="0"/>
                    <a:pt x="5" y="0"/>
                  </a:cubicBezTo>
                  <a:cubicBezTo>
                    <a:pt x="43" y="0"/>
                    <a:pt x="43" y="0"/>
                    <a:pt x="43" y="0"/>
                  </a:cubicBezTo>
                  <a:cubicBezTo>
                    <a:pt x="44" y="0"/>
                    <a:pt x="45" y="1"/>
                    <a:pt x="46" y="2"/>
                  </a:cubicBezTo>
                  <a:cubicBezTo>
                    <a:pt x="47" y="3"/>
                    <a:pt x="48" y="4"/>
                    <a:pt x="48" y="6"/>
                  </a:cubicBezTo>
                  <a:cubicBezTo>
                    <a:pt x="48" y="89"/>
                    <a:pt x="48" y="89"/>
                    <a:pt x="48" y="8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prstClr val="white"/>
                </a:solidFill>
                <a:latin typeface="Segoe UI"/>
                <a:ea typeface="微软雅黑"/>
              </a:endParaRPr>
            </a:p>
          </p:txBody>
        </p:sp>
        <p:sp>
          <p:nvSpPr>
            <p:cNvPr id="120" name="Freeform 18"/>
            <p:cNvSpPr>
              <a:spLocks/>
            </p:cNvSpPr>
            <p:nvPr/>
          </p:nvSpPr>
          <p:spPr bwMode="auto">
            <a:xfrm>
              <a:off x="1901" y="1205"/>
              <a:ext cx="84" cy="237"/>
            </a:xfrm>
            <a:custGeom>
              <a:avLst/>
              <a:gdLst>
                <a:gd name="T0" fmla="*/ 79 w 84"/>
                <a:gd name="T1" fmla="*/ 64 h 237"/>
                <a:gd name="T2" fmla="*/ 84 w 84"/>
                <a:gd name="T3" fmla="*/ 62 h 237"/>
                <a:gd name="T4" fmla="*/ 83 w 84"/>
                <a:gd name="T5" fmla="*/ 56 h 237"/>
                <a:gd name="T6" fmla="*/ 46 w 84"/>
                <a:gd name="T7" fmla="*/ 2 h 237"/>
                <a:gd name="T8" fmla="*/ 42 w 84"/>
                <a:gd name="T9" fmla="*/ 0 h 237"/>
                <a:gd name="T10" fmla="*/ 38 w 84"/>
                <a:gd name="T11" fmla="*/ 2 h 237"/>
                <a:gd name="T12" fmla="*/ 1 w 84"/>
                <a:gd name="T13" fmla="*/ 56 h 237"/>
                <a:gd name="T14" fmla="*/ 1 w 84"/>
                <a:gd name="T15" fmla="*/ 62 h 237"/>
                <a:gd name="T16" fmla="*/ 5 w 84"/>
                <a:gd name="T17" fmla="*/ 64 h 237"/>
                <a:gd name="T18" fmla="*/ 18 w 84"/>
                <a:gd name="T19" fmla="*/ 64 h 237"/>
                <a:gd name="T20" fmla="*/ 18 w 84"/>
                <a:gd name="T21" fmla="*/ 237 h 237"/>
                <a:gd name="T22" fmla="*/ 66 w 84"/>
                <a:gd name="T23" fmla="*/ 237 h 237"/>
                <a:gd name="T24" fmla="*/ 66 w 84"/>
                <a:gd name="T25" fmla="*/ 64 h 237"/>
                <a:gd name="T26" fmla="*/ 79 w 84"/>
                <a:gd name="T27" fmla="*/ 6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4" h="237">
                  <a:moveTo>
                    <a:pt x="79" y="64"/>
                  </a:moveTo>
                  <a:cubicBezTo>
                    <a:pt x="81" y="64"/>
                    <a:pt x="83" y="63"/>
                    <a:pt x="84" y="62"/>
                  </a:cubicBezTo>
                  <a:cubicBezTo>
                    <a:pt x="84" y="60"/>
                    <a:pt x="84" y="58"/>
                    <a:pt x="83" y="56"/>
                  </a:cubicBezTo>
                  <a:cubicBezTo>
                    <a:pt x="46" y="2"/>
                    <a:pt x="46" y="2"/>
                    <a:pt x="46" y="2"/>
                  </a:cubicBezTo>
                  <a:cubicBezTo>
                    <a:pt x="45" y="1"/>
                    <a:pt x="44" y="0"/>
                    <a:pt x="42" y="0"/>
                  </a:cubicBezTo>
                  <a:cubicBezTo>
                    <a:pt x="40" y="0"/>
                    <a:pt x="39" y="1"/>
                    <a:pt x="38" y="2"/>
                  </a:cubicBezTo>
                  <a:cubicBezTo>
                    <a:pt x="1" y="56"/>
                    <a:pt x="1" y="56"/>
                    <a:pt x="1" y="56"/>
                  </a:cubicBezTo>
                  <a:cubicBezTo>
                    <a:pt x="0" y="58"/>
                    <a:pt x="0" y="60"/>
                    <a:pt x="1" y="62"/>
                  </a:cubicBezTo>
                  <a:cubicBezTo>
                    <a:pt x="1" y="63"/>
                    <a:pt x="3" y="64"/>
                    <a:pt x="5" y="64"/>
                  </a:cubicBezTo>
                  <a:cubicBezTo>
                    <a:pt x="18" y="64"/>
                    <a:pt x="18" y="64"/>
                    <a:pt x="18" y="64"/>
                  </a:cubicBezTo>
                  <a:cubicBezTo>
                    <a:pt x="18" y="237"/>
                    <a:pt x="18" y="237"/>
                    <a:pt x="18" y="237"/>
                  </a:cubicBezTo>
                  <a:cubicBezTo>
                    <a:pt x="66" y="237"/>
                    <a:pt x="66" y="237"/>
                    <a:pt x="66" y="237"/>
                  </a:cubicBezTo>
                  <a:cubicBezTo>
                    <a:pt x="66" y="64"/>
                    <a:pt x="66" y="64"/>
                    <a:pt x="66" y="64"/>
                  </a:cubicBezTo>
                  <a:lnTo>
                    <a:pt x="79"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prstClr val="white"/>
                </a:solidFill>
                <a:latin typeface="Segoe UI"/>
                <a:ea typeface="微软雅黑"/>
              </a:endParaRPr>
            </a:p>
          </p:txBody>
        </p:sp>
        <p:sp>
          <p:nvSpPr>
            <p:cNvPr id="121" name="Freeform 19"/>
            <p:cNvSpPr>
              <a:spLocks/>
            </p:cNvSpPr>
            <p:nvPr/>
          </p:nvSpPr>
          <p:spPr bwMode="auto">
            <a:xfrm>
              <a:off x="1552" y="1187"/>
              <a:ext cx="510" cy="276"/>
            </a:xfrm>
            <a:custGeom>
              <a:avLst/>
              <a:gdLst>
                <a:gd name="T0" fmla="*/ 8 w 512"/>
                <a:gd name="T1" fmla="*/ 268 h 276"/>
                <a:gd name="T2" fmla="*/ 8 w 512"/>
                <a:gd name="T3" fmla="*/ 4 h 276"/>
                <a:gd name="T4" fmla="*/ 7 w 512"/>
                <a:gd name="T5" fmla="*/ 1 h 276"/>
                <a:gd name="T6" fmla="*/ 4 w 512"/>
                <a:gd name="T7" fmla="*/ 0 h 276"/>
                <a:gd name="T8" fmla="*/ 4 w 512"/>
                <a:gd name="T9" fmla="*/ 0 h 276"/>
                <a:gd name="T10" fmla="*/ 1 w 512"/>
                <a:gd name="T11" fmla="*/ 1 h 276"/>
                <a:gd name="T12" fmla="*/ 0 w 512"/>
                <a:gd name="T13" fmla="*/ 4 h 276"/>
                <a:gd name="T14" fmla="*/ 0 w 512"/>
                <a:gd name="T15" fmla="*/ 276 h 276"/>
                <a:gd name="T16" fmla="*/ 508 w 512"/>
                <a:gd name="T17" fmla="*/ 276 h 276"/>
                <a:gd name="T18" fmla="*/ 511 w 512"/>
                <a:gd name="T19" fmla="*/ 275 h 276"/>
                <a:gd name="T20" fmla="*/ 512 w 512"/>
                <a:gd name="T21" fmla="*/ 272 h 276"/>
                <a:gd name="T22" fmla="*/ 512 w 512"/>
                <a:gd name="T23" fmla="*/ 272 h 276"/>
                <a:gd name="T24" fmla="*/ 511 w 512"/>
                <a:gd name="T25" fmla="*/ 269 h 276"/>
                <a:gd name="T26" fmla="*/ 508 w 512"/>
                <a:gd name="T27" fmla="*/ 268 h 276"/>
                <a:gd name="T28" fmla="*/ 8 w 512"/>
                <a:gd name="T29" fmla="*/ 268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2" h="276">
                  <a:moveTo>
                    <a:pt x="8" y="268"/>
                  </a:moveTo>
                  <a:cubicBezTo>
                    <a:pt x="8" y="4"/>
                    <a:pt x="8" y="4"/>
                    <a:pt x="8" y="4"/>
                  </a:cubicBezTo>
                  <a:cubicBezTo>
                    <a:pt x="8" y="3"/>
                    <a:pt x="8" y="2"/>
                    <a:pt x="7" y="1"/>
                  </a:cubicBezTo>
                  <a:cubicBezTo>
                    <a:pt x="6" y="1"/>
                    <a:pt x="5" y="0"/>
                    <a:pt x="4" y="0"/>
                  </a:cubicBezTo>
                  <a:cubicBezTo>
                    <a:pt x="4" y="0"/>
                    <a:pt x="4" y="0"/>
                    <a:pt x="4" y="0"/>
                  </a:cubicBezTo>
                  <a:cubicBezTo>
                    <a:pt x="3" y="0"/>
                    <a:pt x="2" y="1"/>
                    <a:pt x="1" y="1"/>
                  </a:cubicBezTo>
                  <a:cubicBezTo>
                    <a:pt x="0" y="2"/>
                    <a:pt x="0" y="3"/>
                    <a:pt x="0" y="4"/>
                  </a:cubicBezTo>
                  <a:cubicBezTo>
                    <a:pt x="0" y="276"/>
                    <a:pt x="0" y="276"/>
                    <a:pt x="0" y="276"/>
                  </a:cubicBezTo>
                  <a:cubicBezTo>
                    <a:pt x="508" y="276"/>
                    <a:pt x="508" y="276"/>
                    <a:pt x="508" y="276"/>
                  </a:cubicBezTo>
                  <a:cubicBezTo>
                    <a:pt x="509" y="276"/>
                    <a:pt x="510" y="276"/>
                    <a:pt x="511" y="275"/>
                  </a:cubicBezTo>
                  <a:cubicBezTo>
                    <a:pt x="512" y="274"/>
                    <a:pt x="512" y="273"/>
                    <a:pt x="512" y="272"/>
                  </a:cubicBezTo>
                  <a:cubicBezTo>
                    <a:pt x="512" y="272"/>
                    <a:pt x="512" y="272"/>
                    <a:pt x="512" y="272"/>
                  </a:cubicBezTo>
                  <a:cubicBezTo>
                    <a:pt x="512" y="271"/>
                    <a:pt x="512" y="270"/>
                    <a:pt x="511" y="269"/>
                  </a:cubicBezTo>
                  <a:cubicBezTo>
                    <a:pt x="510" y="268"/>
                    <a:pt x="509" y="268"/>
                    <a:pt x="508" y="268"/>
                  </a:cubicBezTo>
                  <a:cubicBezTo>
                    <a:pt x="8" y="268"/>
                    <a:pt x="8" y="268"/>
                    <a:pt x="8" y="2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prstClr val="white"/>
                </a:solidFill>
                <a:latin typeface="Segoe UI"/>
                <a:ea typeface="微软雅黑"/>
              </a:endParaRPr>
            </a:p>
          </p:txBody>
        </p:sp>
      </p:grpSp>
      <p:sp>
        <p:nvSpPr>
          <p:cNvPr id="16" name="文本占位符 1">
            <a:extLst>
              <a:ext uri="{FF2B5EF4-FFF2-40B4-BE49-F238E27FC236}">
                <a16:creationId xmlns:a16="http://schemas.microsoft.com/office/drawing/2014/main" id="{2083A87D-0483-AE47-961B-7636A46B93DF}"/>
              </a:ext>
            </a:extLst>
          </p:cNvPr>
          <p:cNvSpPr>
            <a:spLocks noGrp="1"/>
          </p:cNvSpPr>
          <p:nvPr>
            <p:ph type="body" sz="quarter" idx="10"/>
          </p:nvPr>
        </p:nvSpPr>
        <p:spPr>
          <a:xfrm>
            <a:off x="265304" y="220133"/>
            <a:ext cx="4123816" cy="389467"/>
          </a:xfrm>
        </p:spPr>
        <p:txBody>
          <a:bodyPr/>
          <a:lstStyle/>
          <a:p>
            <a:r>
              <a:rPr kumimoji="1" lang="en-US" altLang="zh-CN" dirty="0"/>
              <a:t>PART</a:t>
            </a:r>
            <a:r>
              <a:rPr kumimoji="1" lang="zh-CN" altLang="en-US" dirty="0"/>
              <a:t> </a:t>
            </a:r>
            <a:r>
              <a:rPr kumimoji="1" lang="en-US" altLang="zh-CN" dirty="0"/>
              <a:t>THREE</a:t>
            </a:r>
            <a:r>
              <a:rPr kumimoji="1" lang="zh-CN" altLang="en-US" dirty="0"/>
              <a:t> </a:t>
            </a:r>
            <a:r>
              <a:rPr kumimoji="1" lang="en-US" altLang="zh-CN" dirty="0"/>
              <a:t>Facebook Stock Price Analysis</a:t>
            </a:r>
            <a:endParaRPr kumimoji="1" lang="zh-CN" altLang="en-US" dirty="0"/>
          </a:p>
        </p:txBody>
      </p:sp>
    </p:spTree>
    <p:extLst>
      <p:ext uri="{BB962C8B-B14F-4D97-AF65-F5344CB8AC3E}">
        <p14:creationId xmlns:p14="http://schemas.microsoft.com/office/powerpoint/2010/main" val="1791600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DA9DBA3B-6F23-3643-88A7-59EE30A87C6A}"/>
              </a:ext>
            </a:extLst>
          </p:cNvPr>
          <p:cNvSpPr txBox="1"/>
          <p:nvPr/>
        </p:nvSpPr>
        <p:spPr>
          <a:xfrm>
            <a:off x="265304" y="939221"/>
            <a:ext cx="1750202" cy="369332"/>
          </a:xfrm>
          <a:prstGeom prst="rect">
            <a:avLst/>
          </a:prstGeom>
          <a:noFill/>
        </p:spPr>
        <p:txBody>
          <a:bodyPr wrap="square" rtlCol="0">
            <a:spAutoFit/>
          </a:bodyPr>
          <a:lstStyle/>
          <a:p>
            <a:r>
              <a:rPr lang="en-US" dirty="0"/>
              <a:t>SVM</a:t>
            </a:r>
          </a:p>
        </p:txBody>
      </p:sp>
      <p:sp>
        <p:nvSpPr>
          <p:cNvPr id="6" name="Rectangle 5">
            <a:extLst>
              <a:ext uri="{FF2B5EF4-FFF2-40B4-BE49-F238E27FC236}">
                <a16:creationId xmlns:a16="http://schemas.microsoft.com/office/drawing/2014/main" id="{77A8639C-7D53-9A4B-890D-5258D8C1BF7D}"/>
              </a:ext>
            </a:extLst>
          </p:cNvPr>
          <p:cNvSpPr/>
          <p:nvPr/>
        </p:nvSpPr>
        <p:spPr>
          <a:xfrm>
            <a:off x="1246414" y="1701836"/>
            <a:ext cx="6839095" cy="307777"/>
          </a:xfrm>
          <a:prstGeom prst="rect">
            <a:avLst/>
          </a:prstGeom>
          <a:solidFill>
            <a:schemeClr val="bg1"/>
          </a:solidFill>
        </p:spPr>
        <p:txBody>
          <a:bodyPr wrap="square">
            <a:spAutoFit/>
          </a:bodyPr>
          <a:lstStyle/>
          <a:p>
            <a:r>
              <a:rPr lang="en-US" sz="1400" dirty="0">
                <a:latin typeface="Microsoft YaHei" panose="020B0503020204020204" pitchFamily="34" charset="-122"/>
                <a:ea typeface="Microsoft YaHei" panose="020B0503020204020204" pitchFamily="34" charset="-122"/>
              </a:rPr>
              <a:t>For Classification: </a:t>
            </a:r>
          </a:p>
        </p:txBody>
      </p:sp>
      <p:sp>
        <p:nvSpPr>
          <p:cNvPr id="8" name="TextBox 7">
            <a:extLst>
              <a:ext uri="{FF2B5EF4-FFF2-40B4-BE49-F238E27FC236}">
                <a16:creationId xmlns:a16="http://schemas.microsoft.com/office/drawing/2014/main" id="{4FE0891D-932B-014F-91F3-E4C7BACE8E97}"/>
              </a:ext>
            </a:extLst>
          </p:cNvPr>
          <p:cNvSpPr txBox="1"/>
          <p:nvPr/>
        </p:nvSpPr>
        <p:spPr>
          <a:xfrm>
            <a:off x="1246415" y="3301183"/>
            <a:ext cx="6607266" cy="982192"/>
          </a:xfrm>
          <a:prstGeom prst="rect">
            <a:avLst/>
          </a:prstGeom>
          <a:solidFill>
            <a:schemeClr val="bg1"/>
          </a:solidFill>
        </p:spPr>
        <p:txBody>
          <a:bodyPr wrap="square" rtlCol="0">
            <a:spAutoFit/>
          </a:bodyPr>
          <a:lstStyle/>
          <a:p>
            <a:pPr defTabSz="1219170">
              <a:lnSpc>
                <a:spcPct val="130000"/>
              </a:lnSpc>
              <a:defRPr/>
            </a:pPr>
            <a:r>
              <a:rPr lang="en-US" altLang="zh-CN" sz="1400" b="1" kern="0" dirty="0">
                <a:latin typeface="Microsoft YaHei" panose="020B0503020204020204" pitchFamily="34" charset="-122"/>
                <a:ea typeface="Microsoft YaHei" panose="020B0503020204020204" pitchFamily="34" charset="-122"/>
              </a:rPr>
              <a:t>Paras: Open, High, Low</a:t>
            </a:r>
          </a:p>
          <a:p>
            <a:pPr defTabSz="1219170">
              <a:lnSpc>
                <a:spcPct val="130000"/>
              </a:lnSpc>
              <a:defRPr/>
            </a:pPr>
            <a:r>
              <a:rPr lang="en-US" altLang="zh-CN" sz="1400" b="1" kern="0" dirty="0">
                <a:latin typeface="Microsoft YaHei" panose="020B0503020204020204" pitchFamily="34" charset="-122"/>
                <a:ea typeface="Microsoft YaHei" panose="020B0503020204020204" pitchFamily="34" charset="-122"/>
              </a:rPr>
              <a:t>Target: Daily Return Rate</a:t>
            </a:r>
            <a:endParaRPr lang="en-US" sz="1400" b="1" kern="0" dirty="0">
              <a:latin typeface="Microsoft YaHei" panose="020B0503020204020204" pitchFamily="34" charset="-122"/>
              <a:ea typeface="Microsoft YaHei" panose="020B0503020204020204" pitchFamily="34" charset="-122"/>
              <a:cs typeface="+mn-ea"/>
              <a:sym typeface="+mn-lt"/>
            </a:endParaRPr>
          </a:p>
          <a:p>
            <a:pPr>
              <a:lnSpc>
                <a:spcPct val="130000"/>
              </a:lnSpc>
              <a:spcBef>
                <a:spcPts val="600"/>
              </a:spcBef>
            </a:pPr>
            <a:r>
              <a:rPr lang="en-US" sz="1400" b="1" kern="0" dirty="0">
                <a:solidFill>
                  <a:srgbClr val="FF0000"/>
                </a:solidFill>
                <a:latin typeface="微软雅黑" panose="020B0503020204020204" pitchFamily="34" charset="-122"/>
                <a:ea typeface="微软雅黑" panose="020B0503020204020204" pitchFamily="34" charset="-122"/>
                <a:cs typeface="+mn-ea"/>
                <a:sym typeface="+mn-lt"/>
              </a:rPr>
              <a:t>Mean Squared Error : </a:t>
            </a:r>
            <a:r>
              <a:rPr lang="en-US" sz="1400" b="1" kern="0" dirty="0">
                <a:latin typeface="微软雅黑" panose="020B0503020204020204" pitchFamily="34" charset="-122"/>
                <a:ea typeface="微软雅黑" panose="020B0503020204020204" pitchFamily="34" charset="-122"/>
                <a:cs typeface="+mn-ea"/>
                <a:sym typeface="+mn-lt"/>
              </a:rPr>
              <a:t>0.000686 </a:t>
            </a:r>
          </a:p>
        </p:txBody>
      </p:sp>
      <p:pic>
        <p:nvPicPr>
          <p:cNvPr id="7" name="Picture 6">
            <a:extLst>
              <a:ext uri="{FF2B5EF4-FFF2-40B4-BE49-F238E27FC236}">
                <a16:creationId xmlns:a16="http://schemas.microsoft.com/office/drawing/2014/main" id="{1D2BAD0F-AFE0-5E43-9049-16D7038E4DFC}"/>
              </a:ext>
            </a:extLst>
          </p:cNvPr>
          <p:cNvPicPr>
            <a:picLocks noChangeAspect="1"/>
          </p:cNvPicPr>
          <p:nvPr/>
        </p:nvPicPr>
        <p:blipFill>
          <a:blip r:embed="rId3"/>
          <a:stretch>
            <a:fillRect/>
          </a:stretch>
        </p:blipFill>
        <p:spPr>
          <a:xfrm>
            <a:off x="2918352" y="1649230"/>
            <a:ext cx="3076048" cy="412988"/>
          </a:xfrm>
          <a:prstGeom prst="rect">
            <a:avLst/>
          </a:prstGeom>
        </p:spPr>
      </p:pic>
      <p:pic>
        <p:nvPicPr>
          <p:cNvPr id="9" name="Picture 8">
            <a:extLst>
              <a:ext uri="{FF2B5EF4-FFF2-40B4-BE49-F238E27FC236}">
                <a16:creationId xmlns:a16="http://schemas.microsoft.com/office/drawing/2014/main" id="{25D77A87-5FBB-AA46-9469-9DF8D79610E1}"/>
              </a:ext>
            </a:extLst>
          </p:cNvPr>
          <p:cNvPicPr>
            <a:picLocks noChangeAspect="1"/>
          </p:cNvPicPr>
          <p:nvPr/>
        </p:nvPicPr>
        <p:blipFill>
          <a:blip r:embed="rId4"/>
          <a:stretch>
            <a:fillRect/>
          </a:stretch>
        </p:blipFill>
        <p:spPr>
          <a:xfrm>
            <a:off x="2918352" y="2114824"/>
            <a:ext cx="3076048" cy="412988"/>
          </a:xfrm>
          <a:prstGeom prst="rect">
            <a:avLst/>
          </a:prstGeom>
        </p:spPr>
      </p:pic>
      <p:sp>
        <p:nvSpPr>
          <p:cNvPr id="10" name="Rectangle 9">
            <a:extLst>
              <a:ext uri="{FF2B5EF4-FFF2-40B4-BE49-F238E27FC236}">
                <a16:creationId xmlns:a16="http://schemas.microsoft.com/office/drawing/2014/main" id="{93E94C3B-F08A-5F47-9844-3A24B2264D5A}"/>
              </a:ext>
            </a:extLst>
          </p:cNvPr>
          <p:cNvSpPr/>
          <p:nvPr/>
        </p:nvSpPr>
        <p:spPr>
          <a:xfrm>
            <a:off x="1246414" y="2527812"/>
            <a:ext cx="6839095" cy="307777"/>
          </a:xfrm>
          <a:prstGeom prst="rect">
            <a:avLst/>
          </a:prstGeom>
          <a:solidFill>
            <a:schemeClr val="bg1"/>
          </a:solidFill>
        </p:spPr>
        <p:txBody>
          <a:bodyPr wrap="square">
            <a:spAutoFit/>
          </a:bodyPr>
          <a:lstStyle/>
          <a:p>
            <a:r>
              <a:rPr lang="en-US" sz="1400" dirty="0">
                <a:latin typeface="Microsoft YaHei" panose="020B0503020204020204" pitchFamily="34" charset="-122"/>
                <a:ea typeface="Microsoft YaHei" panose="020B0503020204020204" pitchFamily="34" charset="-122"/>
              </a:rPr>
              <a:t>For Regression:         |</a:t>
            </a:r>
            <a:r>
              <a:rPr lang="en-US" sz="1400" dirty="0" err="1">
                <a:latin typeface="Microsoft YaHei" panose="020B0503020204020204" pitchFamily="34" charset="-122"/>
                <a:ea typeface="Microsoft YaHei" panose="020B0503020204020204" pitchFamily="34" charset="-122"/>
              </a:rPr>
              <a:t>yi</a:t>
            </a:r>
            <a:r>
              <a:rPr lang="en-US" sz="1400" dirty="0">
                <a:latin typeface="Microsoft YaHei" panose="020B0503020204020204" pitchFamily="34" charset="-122"/>
                <a:ea typeface="Microsoft YaHei" panose="020B0503020204020204" pitchFamily="34" charset="-122"/>
              </a:rPr>
              <a:t>−w∙</a:t>
            </a:r>
            <a:r>
              <a:rPr lang="el-GR" sz="1400" dirty="0" err="1">
                <a:latin typeface="Microsoft YaHei" panose="020B0503020204020204" pitchFamily="34" charset="-122"/>
                <a:ea typeface="Microsoft YaHei" panose="020B0503020204020204" pitchFamily="34" charset="-122"/>
              </a:rPr>
              <a:t>ϕ</a:t>
            </a:r>
            <a:r>
              <a:rPr lang="el-GR" sz="1400" dirty="0">
                <a:latin typeface="Microsoft YaHei" panose="020B0503020204020204" pitchFamily="34" charset="-122"/>
                <a:ea typeface="Microsoft YaHei" panose="020B0503020204020204" pitchFamily="34" charset="-122"/>
              </a:rPr>
              <a:t>(</a:t>
            </a:r>
            <a:r>
              <a:rPr lang="en-US" sz="1400" dirty="0">
                <a:latin typeface="Microsoft YaHei" panose="020B0503020204020204" pitchFamily="34" charset="-122"/>
                <a:ea typeface="Microsoft YaHei" panose="020B0503020204020204" pitchFamily="34" charset="-122"/>
              </a:rPr>
              <a:t>xi)−b| ≤ </a:t>
            </a:r>
            <a:r>
              <a:rPr lang="el-GR" sz="1400" dirty="0">
                <a:latin typeface="Microsoft YaHei" panose="020B0503020204020204" pitchFamily="34" charset="-122"/>
                <a:ea typeface="Microsoft YaHei" panose="020B0503020204020204" pitchFamily="34" charset="-122"/>
              </a:rPr>
              <a:t>ϵ</a:t>
            </a:r>
            <a:r>
              <a:rPr lang="en-US" sz="1400" dirty="0">
                <a:latin typeface="Microsoft YaHei" panose="020B0503020204020204" pitchFamily="34" charset="-122"/>
                <a:ea typeface="Microsoft YaHei" panose="020B0503020204020204" pitchFamily="34" charset="-122"/>
              </a:rPr>
              <a:t> </a:t>
            </a:r>
          </a:p>
        </p:txBody>
      </p:sp>
      <p:pic>
        <p:nvPicPr>
          <p:cNvPr id="11" name="Picture 10">
            <a:extLst>
              <a:ext uri="{FF2B5EF4-FFF2-40B4-BE49-F238E27FC236}">
                <a16:creationId xmlns:a16="http://schemas.microsoft.com/office/drawing/2014/main" id="{0EB48DE8-BF32-6249-945A-CEEAA8397242}"/>
              </a:ext>
            </a:extLst>
          </p:cNvPr>
          <p:cNvPicPr>
            <a:picLocks noChangeAspect="1"/>
          </p:cNvPicPr>
          <p:nvPr/>
        </p:nvPicPr>
        <p:blipFill>
          <a:blip r:embed="rId5"/>
          <a:stretch>
            <a:fillRect/>
          </a:stretch>
        </p:blipFill>
        <p:spPr>
          <a:xfrm>
            <a:off x="6614163" y="1544320"/>
            <a:ext cx="1307210" cy="1291269"/>
          </a:xfrm>
          <a:prstGeom prst="rect">
            <a:avLst/>
          </a:prstGeom>
        </p:spPr>
      </p:pic>
      <p:sp>
        <p:nvSpPr>
          <p:cNvPr id="12" name="TextBox 11">
            <a:extLst>
              <a:ext uri="{FF2B5EF4-FFF2-40B4-BE49-F238E27FC236}">
                <a16:creationId xmlns:a16="http://schemas.microsoft.com/office/drawing/2014/main" id="{88B1A9EE-FFC1-D743-9A1E-6D571BA05714}"/>
              </a:ext>
            </a:extLst>
          </p:cNvPr>
          <p:cNvSpPr txBox="1"/>
          <p:nvPr/>
        </p:nvSpPr>
        <p:spPr>
          <a:xfrm>
            <a:off x="1246415" y="4665068"/>
            <a:ext cx="6607266" cy="1696234"/>
          </a:xfrm>
          <a:prstGeom prst="rect">
            <a:avLst/>
          </a:prstGeom>
          <a:solidFill>
            <a:schemeClr val="bg1"/>
          </a:solidFill>
        </p:spPr>
        <p:txBody>
          <a:bodyPr wrap="square" rtlCol="0">
            <a:spAutoFit/>
          </a:bodyPr>
          <a:lstStyle/>
          <a:p>
            <a:pPr defTabSz="1219170">
              <a:lnSpc>
                <a:spcPct val="130000"/>
              </a:lnSpc>
              <a:defRPr/>
            </a:pPr>
            <a:r>
              <a:rPr lang="en-US" altLang="zh-CN" sz="1400" b="1" kern="0" dirty="0">
                <a:latin typeface="Microsoft YaHei" panose="020B0503020204020204" pitchFamily="34" charset="-122"/>
                <a:ea typeface="Microsoft YaHei" panose="020B0503020204020204" pitchFamily="34" charset="-122"/>
              </a:rPr>
              <a:t>Paras: Close Price (Yesterday), (High Price - Low Price) (Yesterday)</a:t>
            </a:r>
          </a:p>
          <a:p>
            <a:pPr defTabSz="1219170">
              <a:lnSpc>
                <a:spcPct val="130000"/>
              </a:lnSpc>
              <a:defRPr/>
            </a:pPr>
            <a:r>
              <a:rPr lang="en-US" altLang="zh-CN" sz="1400" b="1" kern="0" dirty="0">
                <a:latin typeface="Microsoft YaHei" panose="020B0503020204020204" pitchFamily="34" charset="-122"/>
                <a:ea typeface="Microsoft YaHei" panose="020B0503020204020204" pitchFamily="34" charset="-122"/>
              </a:rPr>
              <a:t>Target: Open Price (Next Day)</a:t>
            </a:r>
            <a:endParaRPr lang="en-US" sz="1400" b="1" kern="0" dirty="0">
              <a:latin typeface="Microsoft YaHei" panose="020B0503020204020204" pitchFamily="34" charset="-122"/>
              <a:ea typeface="Microsoft YaHei" panose="020B0503020204020204" pitchFamily="34" charset="-122"/>
              <a:cs typeface="+mn-ea"/>
              <a:sym typeface="+mn-lt"/>
            </a:endParaRPr>
          </a:p>
          <a:p>
            <a:pPr>
              <a:lnSpc>
                <a:spcPct val="130000"/>
              </a:lnSpc>
              <a:spcBef>
                <a:spcPts val="600"/>
              </a:spcBef>
            </a:pPr>
            <a:r>
              <a:rPr lang="en-US" sz="1400" b="1" kern="0" dirty="0">
                <a:solidFill>
                  <a:srgbClr val="FF0000"/>
                </a:solidFill>
                <a:latin typeface="微软雅黑" panose="020B0503020204020204" pitchFamily="34" charset="-122"/>
                <a:ea typeface="微软雅黑" panose="020B0503020204020204" pitchFamily="34" charset="-122"/>
                <a:cs typeface="+mn-ea"/>
                <a:sym typeface="+mn-lt"/>
              </a:rPr>
              <a:t>Mean Squared Error : </a:t>
            </a:r>
            <a:r>
              <a:rPr lang="en-US" sz="1400" b="1" kern="0" dirty="0">
                <a:latin typeface="微软雅黑" panose="020B0503020204020204" pitchFamily="34" charset="-122"/>
                <a:ea typeface="微软雅黑" panose="020B0503020204020204" pitchFamily="34" charset="-122"/>
                <a:cs typeface="+mn-ea"/>
                <a:sym typeface="+mn-lt"/>
              </a:rPr>
              <a:t>0.000686 </a:t>
            </a:r>
          </a:p>
          <a:p>
            <a:pPr>
              <a:lnSpc>
                <a:spcPct val="130000"/>
              </a:lnSpc>
              <a:spcBef>
                <a:spcPts val="600"/>
              </a:spcBef>
            </a:pPr>
            <a:r>
              <a:rPr lang="en-US" sz="1400" b="1" kern="0" dirty="0">
                <a:solidFill>
                  <a:srgbClr val="FF0000"/>
                </a:solidFill>
                <a:latin typeface="微软雅黑" panose="020B0503020204020204" pitchFamily="34" charset="-122"/>
                <a:ea typeface="微软雅黑" panose="020B0503020204020204" pitchFamily="34" charset="-122"/>
                <a:cs typeface="+mn-ea"/>
                <a:sym typeface="+mn-lt"/>
              </a:rPr>
              <a:t>R2 </a:t>
            </a:r>
            <a:r>
              <a:rPr lang="en-US" sz="1400" b="1" kern="0" dirty="0">
                <a:latin typeface="微软雅黑" panose="020B0503020204020204" pitchFamily="34" charset="-122"/>
                <a:ea typeface="微软雅黑" panose="020B0503020204020204" pitchFamily="34" charset="-122"/>
                <a:cs typeface="+mn-ea"/>
                <a:sym typeface="+mn-lt"/>
              </a:rPr>
              <a:t>: </a:t>
            </a:r>
            <a:r>
              <a:rPr lang="en-US" sz="1400" b="1" dirty="0">
                <a:latin typeface="Microsoft YaHei" panose="020B0503020204020204" pitchFamily="34" charset="-122"/>
                <a:ea typeface="Microsoft YaHei" panose="020B0503020204020204" pitchFamily="34" charset="-122"/>
              </a:rPr>
              <a:t>0.9981317349570867</a:t>
            </a:r>
          </a:p>
          <a:p>
            <a:pPr>
              <a:lnSpc>
                <a:spcPct val="130000"/>
              </a:lnSpc>
              <a:spcBef>
                <a:spcPts val="600"/>
              </a:spcBef>
            </a:pPr>
            <a:r>
              <a:rPr lang="en-US" altLang="zh-CN" sz="1400" b="1" kern="0" dirty="0">
                <a:ea typeface="微软雅黑" charset="0"/>
              </a:rPr>
              <a:t>Mean Squared Error </a:t>
            </a:r>
            <a:r>
              <a:rPr lang="en-US" altLang="zh-CN" sz="1400" b="1" kern="0" dirty="0">
                <a:blipFill dpi="0" rotWithShape="1">
                  <a:blip r:embed="rId6"/>
                  <a:srcRect/>
                  <a:stretch>
                    <a:fillRect/>
                  </a:stretch>
                </a:blipFill>
                <a:ea typeface="微软雅黑" charset="0"/>
              </a:rPr>
              <a:t>= </a:t>
            </a:r>
            <a:r>
              <a:rPr lang="en-US" sz="1400" b="1" dirty="0">
                <a:latin typeface="Microsoft YaHei" panose="020B0503020204020204" pitchFamily="34" charset="-122"/>
                <a:ea typeface="Microsoft YaHei" panose="020B0503020204020204" pitchFamily="34" charset="-122"/>
              </a:rPr>
              <a:t>0.305</a:t>
            </a:r>
            <a:endParaRPr lang="en-US" sz="1400" b="1" kern="0" dirty="0">
              <a:latin typeface="Microsoft YaHei" panose="020B0503020204020204" pitchFamily="34" charset="-122"/>
              <a:ea typeface="Microsoft YaHei" panose="020B0503020204020204" pitchFamily="34" charset="-122"/>
              <a:cs typeface="+mn-ea"/>
              <a:sym typeface="+mn-lt"/>
            </a:endParaRPr>
          </a:p>
        </p:txBody>
      </p:sp>
      <p:sp>
        <p:nvSpPr>
          <p:cNvPr id="14" name="文本占位符 1">
            <a:extLst>
              <a:ext uri="{FF2B5EF4-FFF2-40B4-BE49-F238E27FC236}">
                <a16:creationId xmlns:a16="http://schemas.microsoft.com/office/drawing/2014/main" id="{F9917785-CAAB-B242-9793-9E060A62459C}"/>
              </a:ext>
            </a:extLst>
          </p:cNvPr>
          <p:cNvSpPr>
            <a:spLocks noGrp="1"/>
          </p:cNvSpPr>
          <p:nvPr>
            <p:ph type="body" sz="quarter" idx="10"/>
          </p:nvPr>
        </p:nvSpPr>
        <p:spPr>
          <a:xfrm>
            <a:off x="265304" y="220133"/>
            <a:ext cx="4123816" cy="389467"/>
          </a:xfrm>
        </p:spPr>
        <p:txBody>
          <a:bodyPr/>
          <a:lstStyle/>
          <a:p>
            <a:r>
              <a:rPr kumimoji="1" lang="en-US" altLang="zh-CN" dirty="0"/>
              <a:t>PART</a:t>
            </a:r>
            <a:r>
              <a:rPr kumimoji="1" lang="zh-CN" altLang="en-US" dirty="0"/>
              <a:t> </a:t>
            </a:r>
            <a:r>
              <a:rPr kumimoji="1" lang="en-US" altLang="zh-CN" dirty="0"/>
              <a:t>THREE</a:t>
            </a:r>
            <a:r>
              <a:rPr kumimoji="1" lang="zh-CN" altLang="en-US" dirty="0"/>
              <a:t> </a:t>
            </a:r>
            <a:r>
              <a:rPr kumimoji="1" lang="en-US" altLang="zh-CN" dirty="0"/>
              <a:t>Facebook Stock Price Analysis</a:t>
            </a:r>
            <a:endParaRPr kumimoji="1" lang="zh-CN" altLang="en-US" dirty="0"/>
          </a:p>
        </p:txBody>
      </p:sp>
    </p:spTree>
    <p:extLst>
      <p:ext uri="{BB962C8B-B14F-4D97-AF65-F5344CB8AC3E}">
        <p14:creationId xmlns:p14="http://schemas.microsoft.com/office/powerpoint/2010/main" val="1817627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DA9DBA3B-6F23-3643-88A7-59EE30A87C6A}"/>
              </a:ext>
            </a:extLst>
          </p:cNvPr>
          <p:cNvSpPr txBox="1"/>
          <p:nvPr/>
        </p:nvSpPr>
        <p:spPr>
          <a:xfrm>
            <a:off x="265304" y="939221"/>
            <a:ext cx="1750202" cy="369332"/>
          </a:xfrm>
          <a:prstGeom prst="rect">
            <a:avLst/>
          </a:prstGeom>
          <a:noFill/>
        </p:spPr>
        <p:txBody>
          <a:bodyPr wrap="square" rtlCol="0">
            <a:spAutoFit/>
          </a:bodyPr>
          <a:lstStyle/>
          <a:p>
            <a:r>
              <a:rPr lang="en-US" dirty="0"/>
              <a:t>SVM</a:t>
            </a:r>
          </a:p>
        </p:txBody>
      </p:sp>
      <p:pic>
        <p:nvPicPr>
          <p:cNvPr id="8" name="Picture 7" descr="A screenshot of a cell phone&#10;&#10;Description automatically generated">
            <a:extLst>
              <a:ext uri="{FF2B5EF4-FFF2-40B4-BE49-F238E27FC236}">
                <a16:creationId xmlns:a16="http://schemas.microsoft.com/office/drawing/2014/main" id="{B3318C8D-F855-8C4B-9040-91137BDA80BE}"/>
              </a:ext>
            </a:extLst>
          </p:cNvPr>
          <p:cNvPicPr>
            <a:picLocks noChangeAspect="1"/>
          </p:cNvPicPr>
          <p:nvPr/>
        </p:nvPicPr>
        <p:blipFill>
          <a:blip r:embed="rId3"/>
          <a:stretch>
            <a:fillRect/>
          </a:stretch>
        </p:blipFill>
        <p:spPr>
          <a:xfrm>
            <a:off x="1140405" y="1554480"/>
            <a:ext cx="7099355" cy="4518612"/>
          </a:xfrm>
          <a:prstGeom prst="rect">
            <a:avLst/>
          </a:prstGeom>
        </p:spPr>
      </p:pic>
      <p:sp>
        <p:nvSpPr>
          <p:cNvPr id="10" name="文本占位符 1">
            <a:extLst>
              <a:ext uri="{FF2B5EF4-FFF2-40B4-BE49-F238E27FC236}">
                <a16:creationId xmlns:a16="http://schemas.microsoft.com/office/drawing/2014/main" id="{CFE5B75F-99F6-1D47-8F7F-9ABAB0A4BCBE}"/>
              </a:ext>
            </a:extLst>
          </p:cNvPr>
          <p:cNvSpPr>
            <a:spLocks noGrp="1"/>
          </p:cNvSpPr>
          <p:nvPr>
            <p:ph type="body" sz="quarter" idx="10"/>
          </p:nvPr>
        </p:nvSpPr>
        <p:spPr>
          <a:xfrm>
            <a:off x="265304" y="220133"/>
            <a:ext cx="4123816" cy="389467"/>
          </a:xfrm>
        </p:spPr>
        <p:txBody>
          <a:bodyPr/>
          <a:lstStyle/>
          <a:p>
            <a:r>
              <a:rPr kumimoji="1" lang="en-US" altLang="zh-CN" dirty="0"/>
              <a:t>PART</a:t>
            </a:r>
            <a:r>
              <a:rPr kumimoji="1" lang="zh-CN" altLang="en-US" dirty="0"/>
              <a:t> </a:t>
            </a:r>
            <a:r>
              <a:rPr kumimoji="1" lang="en-US" altLang="zh-CN" dirty="0"/>
              <a:t>THREE</a:t>
            </a:r>
            <a:r>
              <a:rPr kumimoji="1" lang="zh-CN" altLang="en-US" dirty="0"/>
              <a:t> </a:t>
            </a:r>
            <a:r>
              <a:rPr kumimoji="1" lang="en-US" altLang="zh-CN" dirty="0"/>
              <a:t>Facebook Stock Price Analysis</a:t>
            </a:r>
            <a:endParaRPr kumimoji="1" lang="zh-CN" altLang="en-US" dirty="0"/>
          </a:p>
        </p:txBody>
      </p:sp>
    </p:spTree>
    <p:extLst>
      <p:ext uri="{BB962C8B-B14F-4D97-AF65-F5344CB8AC3E}">
        <p14:creationId xmlns:p14="http://schemas.microsoft.com/office/powerpoint/2010/main" val="3115550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t>PART</a:t>
            </a:r>
            <a:r>
              <a:rPr kumimoji="1" lang="zh-CN" altLang="en-US" dirty="0"/>
              <a:t> </a:t>
            </a:r>
            <a:r>
              <a:rPr kumimoji="1" lang="en-US" altLang="zh-CN" dirty="0"/>
              <a:t>ONE</a:t>
            </a:r>
            <a:r>
              <a:rPr kumimoji="1" lang="zh-CN" altLang="en-US" dirty="0"/>
              <a:t> </a:t>
            </a:r>
            <a:r>
              <a:rPr kumimoji="1" lang="en-US" altLang="zh-CN" dirty="0"/>
              <a:t>BACKGROUND</a:t>
            </a:r>
            <a:endParaRPr kumimoji="1" lang="zh-CN" altLang="en-US" dirty="0"/>
          </a:p>
        </p:txBody>
      </p:sp>
      <p:sp>
        <p:nvSpPr>
          <p:cNvPr id="75" name="矩形 74"/>
          <p:cNvSpPr/>
          <p:nvPr/>
        </p:nvSpPr>
        <p:spPr>
          <a:xfrm>
            <a:off x="1010421" y="1442930"/>
            <a:ext cx="7647650" cy="789127"/>
          </a:xfrm>
          <a:prstGeom prst="rect">
            <a:avLst/>
          </a:prstGeom>
        </p:spPr>
        <p:txBody>
          <a:bodyPr wrap="square">
            <a:spAutoFit/>
          </a:bodyPr>
          <a:lstStyle/>
          <a:p>
            <a:pPr>
              <a:lnSpc>
                <a:spcPct val="130000"/>
              </a:lnSpc>
            </a:pPr>
            <a:r>
              <a:rPr lang="en-US" sz="1200" dirty="0">
                <a:latin typeface="Microsoft YaHei" panose="020B0503020204020204" pitchFamily="34" charset="-122"/>
                <a:ea typeface="Microsoft YaHei" panose="020B0503020204020204" pitchFamily="34" charset="-122"/>
              </a:rPr>
              <a:t>Facebook's initial public offering came on May 17, 2012, at a share price of US$38. The company was valued at $104 billion, the largest valuation to that date. The IPO raised $16 billion, the third-largest in U.S. history, after Visa Inc. in 2008 and AT&amp;T Wireless in 2000. </a:t>
            </a:r>
            <a:endParaRPr lang="zh-CN" altLang="en-US" sz="1200" dirty="0">
              <a:latin typeface="Microsoft YaHei" panose="020B0503020204020204" pitchFamily="34" charset="-122"/>
              <a:ea typeface="Microsoft YaHei" panose="020B0503020204020204" pitchFamily="34" charset="-122"/>
            </a:endParaRPr>
          </a:p>
        </p:txBody>
      </p:sp>
      <p:sp>
        <p:nvSpPr>
          <p:cNvPr id="105" name="矩形 104"/>
          <p:cNvSpPr/>
          <p:nvPr/>
        </p:nvSpPr>
        <p:spPr>
          <a:xfrm>
            <a:off x="1010421" y="2727971"/>
            <a:ext cx="7647650" cy="789127"/>
          </a:xfrm>
          <a:prstGeom prst="rect">
            <a:avLst/>
          </a:prstGeom>
        </p:spPr>
        <p:txBody>
          <a:bodyPr wrap="square">
            <a:spAutoFit/>
          </a:bodyPr>
          <a:lstStyle/>
          <a:p>
            <a:pPr>
              <a:lnSpc>
                <a:spcPct val="130000"/>
              </a:lnSpc>
            </a:pPr>
            <a:r>
              <a:rPr lang="en-US" sz="1200" dirty="0">
                <a:latin typeface="Microsoft YaHei" panose="020B0503020204020204" pitchFamily="34" charset="-122"/>
                <a:ea typeface="Microsoft YaHei" panose="020B0503020204020204" pitchFamily="34" charset="-122"/>
              </a:rPr>
              <a:t>Zuckerberg announced at the start of October 2012 that Facebook had one billion monthly active users, including 600 million mobile users, 219 billion photo uploads and 140 billion friend connections.</a:t>
            </a:r>
            <a:endParaRPr lang="zh-CN" altLang="en-US" sz="1200" dirty="0">
              <a:solidFill>
                <a:srgbClr val="000000">
                  <a:lumMod val="50000"/>
                  <a:lumOff val="50000"/>
                </a:srgbClr>
              </a:solidFill>
              <a:latin typeface="Microsoft YaHei" panose="020B0503020204020204" pitchFamily="34" charset="-122"/>
              <a:ea typeface="Microsoft YaHei" panose="020B0503020204020204" pitchFamily="34" charset="-122"/>
            </a:endParaRPr>
          </a:p>
        </p:txBody>
      </p:sp>
      <p:sp>
        <p:nvSpPr>
          <p:cNvPr id="114" name="矩形 113"/>
          <p:cNvSpPr/>
          <p:nvPr/>
        </p:nvSpPr>
        <p:spPr>
          <a:xfrm>
            <a:off x="1010421" y="4013012"/>
            <a:ext cx="7647650" cy="549061"/>
          </a:xfrm>
          <a:prstGeom prst="rect">
            <a:avLst/>
          </a:prstGeom>
        </p:spPr>
        <p:txBody>
          <a:bodyPr wrap="square">
            <a:spAutoFit/>
          </a:bodyPr>
          <a:lstStyle/>
          <a:p>
            <a:pPr>
              <a:lnSpc>
                <a:spcPct val="130000"/>
              </a:lnSpc>
            </a:pPr>
            <a:r>
              <a:rPr lang="en-US" sz="1200" dirty="0">
                <a:latin typeface="Microsoft YaHei" panose="020B0503020204020204" pitchFamily="34" charset="-122"/>
                <a:ea typeface="Microsoft YaHei" panose="020B0503020204020204" pitchFamily="34" charset="-122"/>
              </a:rPr>
              <a:t>On October 13, 2013, Facebook acquired Onavo, an Israeli mobile web analytics company. Standard &amp; Poor's added Facebook to its S&amp;P 500 index on December 21.</a:t>
            </a:r>
            <a:endParaRPr lang="zh-CN" altLang="en-US" sz="1200" dirty="0">
              <a:solidFill>
                <a:srgbClr val="000000">
                  <a:lumMod val="50000"/>
                  <a:lumOff val="50000"/>
                </a:srgbClr>
              </a:solidFill>
              <a:latin typeface="Microsoft YaHei" panose="020B0503020204020204" pitchFamily="34" charset="-122"/>
              <a:ea typeface="Microsoft YaHei" panose="020B0503020204020204" pitchFamily="34" charset="-122"/>
            </a:endParaRPr>
          </a:p>
        </p:txBody>
      </p:sp>
      <p:sp>
        <p:nvSpPr>
          <p:cNvPr id="123" name="矩形 122"/>
          <p:cNvSpPr/>
          <p:nvPr/>
        </p:nvSpPr>
        <p:spPr>
          <a:xfrm>
            <a:off x="1010420" y="5298054"/>
            <a:ext cx="7647649" cy="549061"/>
          </a:xfrm>
          <a:prstGeom prst="rect">
            <a:avLst/>
          </a:prstGeom>
        </p:spPr>
        <p:txBody>
          <a:bodyPr wrap="square">
            <a:spAutoFit/>
          </a:bodyPr>
          <a:lstStyle/>
          <a:p>
            <a:pPr>
              <a:lnSpc>
                <a:spcPct val="130000"/>
              </a:lnSpc>
            </a:pPr>
            <a:r>
              <a:rPr lang="en-US" sz="1200" dirty="0">
                <a:latin typeface="Microsoft YaHei" panose="020B0503020204020204" pitchFamily="34" charset="-122"/>
                <a:ea typeface="Microsoft YaHei" panose="020B0503020204020204" pitchFamily="34" charset="-122"/>
              </a:rPr>
              <a:t>In February 2014, Facebook announced that it would be buying mobile messaging company WhatsApp for US$19 billion in cash and stock.</a:t>
            </a:r>
            <a:endParaRPr lang="zh-CN" altLang="en-US" sz="1200" dirty="0">
              <a:solidFill>
                <a:srgbClr val="000000">
                  <a:lumMod val="50000"/>
                  <a:lumOff val="50000"/>
                </a:srgbClr>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927495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5" name="图片 104"/>
          <p:cNvPicPr>
            <a:picLocks noChangeAspect="1"/>
          </p:cNvPicPr>
          <p:nvPr/>
        </p:nvPicPr>
        <p:blipFill rotWithShape="1">
          <a:blip r:embed="rId3"/>
          <a:srcRect l="68830" t="39363" r="20020" b="39553"/>
          <a:stretch/>
        </p:blipFill>
        <p:spPr>
          <a:xfrm>
            <a:off x="4828645" y="1368423"/>
            <a:ext cx="2534710" cy="2534710"/>
          </a:xfrm>
          <a:prstGeom prst="ellipse">
            <a:avLst/>
          </a:prstGeom>
        </p:spPr>
      </p:pic>
      <p:sp>
        <p:nvSpPr>
          <p:cNvPr id="109" name="矩形 108"/>
          <p:cNvSpPr/>
          <p:nvPr/>
        </p:nvSpPr>
        <p:spPr>
          <a:xfrm>
            <a:off x="4479557" y="4048983"/>
            <a:ext cx="3280450" cy="769441"/>
          </a:xfrm>
          <a:prstGeom prst="rect">
            <a:avLst/>
          </a:prstGeom>
        </p:spPr>
        <p:txBody>
          <a:bodyPr wrap="none">
            <a:spAutoFit/>
          </a:bodyPr>
          <a:lstStyle/>
          <a:p>
            <a:pPr algn="ctr"/>
            <a:r>
              <a:rPr lang="en-US" altLang="zh-CN" sz="4400" b="1" dirty="0">
                <a:solidFill>
                  <a:srgbClr val="000000"/>
                </a:solidFill>
                <a:latin typeface="Segoe UI"/>
              </a:rPr>
              <a:t>Kalman Filter</a:t>
            </a:r>
            <a:endParaRPr lang="zh-CN" altLang="en-US" sz="4400" b="1" dirty="0">
              <a:solidFill>
                <a:srgbClr val="000000"/>
              </a:solidFill>
              <a:latin typeface="Segoe UI"/>
            </a:endParaRPr>
          </a:p>
        </p:txBody>
      </p:sp>
      <p:grpSp>
        <p:nvGrpSpPr>
          <p:cNvPr id="113" name="Group 11"/>
          <p:cNvGrpSpPr>
            <a:grpSpLocks noChangeAspect="1"/>
          </p:cNvGrpSpPr>
          <p:nvPr/>
        </p:nvGrpSpPr>
        <p:grpSpPr bwMode="auto">
          <a:xfrm>
            <a:off x="5649892" y="2386500"/>
            <a:ext cx="907982" cy="644666"/>
            <a:chOff x="1407" y="1098"/>
            <a:chExt cx="800" cy="568"/>
          </a:xfrm>
          <a:solidFill>
            <a:schemeClr val="tx1"/>
          </a:solidFill>
        </p:grpSpPr>
        <p:sp>
          <p:nvSpPr>
            <p:cNvPr id="114" name="Freeform 12"/>
            <p:cNvSpPr>
              <a:spLocks noEditPoints="1"/>
            </p:cNvSpPr>
            <p:nvPr/>
          </p:nvSpPr>
          <p:spPr bwMode="auto">
            <a:xfrm>
              <a:off x="1494" y="1098"/>
              <a:ext cx="626" cy="423"/>
            </a:xfrm>
            <a:custGeom>
              <a:avLst/>
              <a:gdLst>
                <a:gd name="T0" fmla="*/ 621 w 628"/>
                <a:gd name="T1" fmla="*/ 7 h 423"/>
                <a:gd name="T2" fmla="*/ 605 w 628"/>
                <a:gd name="T3" fmla="*/ 0 h 423"/>
                <a:gd name="T4" fmla="*/ 23 w 628"/>
                <a:gd name="T5" fmla="*/ 0 h 423"/>
                <a:gd name="T6" fmla="*/ 7 w 628"/>
                <a:gd name="T7" fmla="*/ 7 h 423"/>
                <a:gd name="T8" fmla="*/ 0 w 628"/>
                <a:gd name="T9" fmla="*/ 23 h 423"/>
                <a:gd name="T10" fmla="*/ 0 w 628"/>
                <a:gd name="T11" fmla="*/ 423 h 423"/>
                <a:gd name="T12" fmla="*/ 628 w 628"/>
                <a:gd name="T13" fmla="*/ 423 h 423"/>
                <a:gd name="T14" fmla="*/ 628 w 628"/>
                <a:gd name="T15" fmla="*/ 23 h 423"/>
                <a:gd name="T16" fmla="*/ 621 w 628"/>
                <a:gd name="T17" fmla="*/ 7 h 423"/>
                <a:gd name="T18" fmla="*/ 314 w 628"/>
                <a:gd name="T19" fmla="*/ 13 h 423"/>
                <a:gd name="T20" fmla="*/ 321 w 628"/>
                <a:gd name="T21" fmla="*/ 20 h 423"/>
                <a:gd name="T22" fmla="*/ 314 w 628"/>
                <a:gd name="T23" fmla="*/ 27 h 423"/>
                <a:gd name="T24" fmla="*/ 307 w 628"/>
                <a:gd name="T25" fmla="*/ 20 h 423"/>
                <a:gd name="T26" fmla="*/ 314 w 628"/>
                <a:gd name="T27" fmla="*/ 13 h 423"/>
                <a:gd name="T28" fmla="*/ 587 w 628"/>
                <a:gd name="T29" fmla="*/ 382 h 423"/>
                <a:gd name="T30" fmla="*/ 41 w 628"/>
                <a:gd name="T31" fmla="*/ 382 h 423"/>
                <a:gd name="T32" fmla="*/ 41 w 628"/>
                <a:gd name="T33" fmla="*/ 41 h 423"/>
                <a:gd name="T34" fmla="*/ 587 w 628"/>
                <a:gd name="T35" fmla="*/ 41 h 423"/>
                <a:gd name="T36" fmla="*/ 587 w 628"/>
                <a:gd name="T37" fmla="*/ 382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8" h="423">
                  <a:moveTo>
                    <a:pt x="621" y="7"/>
                  </a:moveTo>
                  <a:cubicBezTo>
                    <a:pt x="617" y="2"/>
                    <a:pt x="611" y="0"/>
                    <a:pt x="605" y="0"/>
                  </a:cubicBezTo>
                  <a:cubicBezTo>
                    <a:pt x="23" y="0"/>
                    <a:pt x="23" y="0"/>
                    <a:pt x="23" y="0"/>
                  </a:cubicBezTo>
                  <a:cubicBezTo>
                    <a:pt x="17" y="0"/>
                    <a:pt x="11" y="2"/>
                    <a:pt x="7" y="7"/>
                  </a:cubicBezTo>
                  <a:cubicBezTo>
                    <a:pt x="2" y="11"/>
                    <a:pt x="0" y="17"/>
                    <a:pt x="0" y="23"/>
                  </a:cubicBezTo>
                  <a:cubicBezTo>
                    <a:pt x="0" y="423"/>
                    <a:pt x="0" y="423"/>
                    <a:pt x="0" y="423"/>
                  </a:cubicBezTo>
                  <a:cubicBezTo>
                    <a:pt x="628" y="423"/>
                    <a:pt x="628" y="423"/>
                    <a:pt x="628" y="423"/>
                  </a:cubicBezTo>
                  <a:cubicBezTo>
                    <a:pt x="628" y="23"/>
                    <a:pt x="628" y="23"/>
                    <a:pt x="628" y="23"/>
                  </a:cubicBezTo>
                  <a:cubicBezTo>
                    <a:pt x="628" y="17"/>
                    <a:pt x="626" y="11"/>
                    <a:pt x="621" y="7"/>
                  </a:cubicBezTo>
                  <a:close/>
                  <a:moveTo>
                    <a:pt x="314" y="13"/>
                  </a:moveTo>
                  <a:cubicBezTo>
                    <a:pt x="318" y="13"/>
                    <a:pt x="321" y="16"/>
                    <a:pt x="321" y="20"/>
                  </a:cubicBezTo>
                  <a:cubicBezTo>
                    <a:pt x="321" y="24"/>
                    <a:pt x="318" y="27"/>
                    <a:pt x="314" y="27"/>
                  </a:cubicBezTo>
                  <a:cubicBezTo>
                    <a:pt x="310" y="27"/>
                    <a:pt x="307" y="24"/>
                    <a:pt x="307" y="20"/>
                  </a:cubicBezTo>
                  <a:cubicBezTo>
                    <a:pt x="307" y="16"/>
                    <a:pt x="310" y="13"/>
                    <a:pt x="314" y="13"/>
                  </a:cubicBezTo>
                  <a:close/>
                  <a:moveTo>
                    <a:pt x="587" y="382"/>
                  </a:moveTo>
                  <a:cubicBezTo>
                    <a:pt x="41" y="382"/>
                    <a:pt x="41" y="382"/>
                    <a:pt x="41" y="382"/>
                  </a:cubicBezTo>
                  <a:cubicBezTo>
                    <a:pt x="41" y="41"/>
                    <a:pt x="41" y="41"/>
                    <a:pt x="41" y="41"/>
                  </a:cubicBezTo>
                  <a:cubicBezTo>
                    <a:pt x="587" y="41"/>
                    <a:pt x="587" y="41"/>
                    <a:pt x="587" y="41"/>
                  </a:cubicBezTo>
                  <a:lnTo>
                    <a:pt x="587" y="3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prstClr val="white"/>
                </a:solidFill>
                <a:latin typeface="Segoe UI"/>
                <a:ea typeface="微软雅黑"/>
              </a:endParaRPr>
            </a:p>
          </p:txBody>
        </p:sp>
        <p:sp>
          <p:nvSpPr>
            <p:cNvPr id="115" name="Freeform 13"/>
            <p:cNvSpPr>
              <a:spLocks noEditPoints="1"/>
            </p:cNvSpPr>
            <p:nvPr/>
          </p:nvSpPr>
          <p:spPr bwMode="auto">
            <a:xfrm>
              <a:off x="1407" y="1538"/>
              <a:ext cx="800" cy="97"/>
            </a:xfrm>
            <a:custGeom>
              <a:avLst/>
              <a:gdLst>
                <a:gd name="T0" fmla="*/ 87 w 802"/>
                <a:gd name="T1" fmla="*/ 0 h 97"/>
                <a:gd name="T2" fmla="*/ 4 w 802"/>
                <a:gd name="T3" fmla="*/ 83 h 97"/>
                <a:gd name="T4" fmla="*/ 2 w 802"/>
                <a:gd name="T5" fmla="*/ 92 h 97"/>
                <a:gd name="T6" fmla="*/ 10 w 802"/>
                <a:gd name="T7" fmla="*/ 97 h 97"/>
                <a:gd name="T8" fmla="*/ 792 w 802"/>
                <a:gd name="T9" fmla="*/ 97 h 97"/>
                <a:gd name="T10" fmla="*/ 800 w 802"/>
                <a:gd name="T11" fmla="*/ 92 h 97"/>
                <a:gd name="T12" fmla="*/ 798 w 802"/>
                <a:gd name="T13" fmla="*/ 83 h 97"/>
                <a:gd name="T14" fmla="*/ 715 w 802"/>
                <a:gd name="T15" fmla="*/ 0 h 97"/>
                <a:gd name="T16" fmla="*/ 87 w 802"/>
                <a:gd name="T17" fmla="*/ 0 h 97"/>
                <a:gd name="T18" fmla="*/ 711 w 802"/>
                <a:gd name="T19" fmla="*/ 47 h 97"/>
                <a:gd name="T20" fmla="*/ 712 w 802"/>
                <a:gd name="T21" fmla="*/ 54 h 97"/>
                <a:gd name="T22" fmla="*/ 706 w 802"/>
                <a:gd name="T23" fmla="*/ 58 h 97"/>
                <a:gd name="T24" fmla="*/ 484 w 802"/>
                <a:gd name="T25" fmla="*/ 58 h 97"/>
                <a:gd name="T26" fmla="*/ 485 w 802"/>
                <a:gd name="T27" fmla="*/ 64 h 97"/>
                <a:gd name="T28" fmla="*/ 484 w 802"/>
                <a:gd name="T29" fmla="*/ 67 h 97"/>
                <a:gd name="T30" fmla="*/ 481 w 802"/>
                <a:gd name="T31" fmla="*/ 69 h 97"/>
                <a:gd name="T32" fmla="*/ 321 w 802"/>
                <a:gd name="T33" fmla="*/ 69 h 97"/>
                <a:gd name="T34" fmla="*/ 318 w 802"/>
                <a:gd name="T35" fmla="*/ 67 h 97"/>
                <a:gd name="T36" fmla="*/ 317 w 802"/>
                <a:gd name="T37" fmla="*/ 64 h 97"/>
                <a:gd name="T38" fmla="*/ 318 w 802"/>
                <a:gd name="T39" fmla="*/ 58 h 97"/>
                <a:gd name="T40" fmla="*/ 96 w 802"/>
                <a:gd name="T41" fmla="*/ 58 h 97"/>
                <a:gd name="T42" fmla="*/ 90 w 802"/>
                <a:gd name="T43" fmla="*/ 54 h 97"/>
                <a:gd name="T44" fmla="*/ 91 w 802"/>
                <a:gd name="T45" fmla="*/ 47 h 97"/>
                <a:gd name="T46" fmla="*/ 113 w 802"/>
                <a:gd name="T47" fmla="*/ 20 h 97"/>
                <a:gd name="T48" fmla="*/ 689 w 802"/>
                <a:gd name="T49" fmla="*/ 20 h 97"/>
                <a:gd name="T50" fmla="*/ 711 w 802"/>
                <a:gd name="T51" fmla="*/ 4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02" h="97">
                  <a:moveTo>
                    <a:pt x="87" y="0"/>
                  </a:moveTo>
                  <a:cubicBezTo>
                    <a:pt x="4" y="83"/>
                    <a:pt x="4" y="83"/>
                    <a:pt x="4" y="83"/>
                  </a:cubicBezTo>
                  <a:cubicBezTo>
                    <a:pt x="1" y="85"/>
                    <a:pt x="0" y="89"/>
                    <a:pt x="2" y="92"/>
                  </a:cubicBezTo>
                  <a:cubicBezTo>
                    <a:pt x="3" y="95"/>
                    <a:pt x="6" y="97"/>
                    <a:pt x="10" y="97"/>
                  </a:cubicBezTo>
                  <a:cubicBezTo>
                    <a:pt x="792" y="97"/>
                    <a:pt x="792" y="97"/>
                    <a:pt x="792" y="97"/>
                  </a:cubicBezTo>
                  <a:cubicBezTo>
                    <a:pt x="796" y="97"/>
                    <a:pt x="799" y="95"/>
                    <a:pt x="800" y="92"/>
                  </a:cubicBezTo>
                  <a:cubicBezTo>
                    <a:pt x="802" y="89"/>
                    <a:pt x="801" y="85"/>
                    <a:pt x="798" y="83"/>
                  </a:cubicBezTo>
                  <a:cubicBezTo>
                    <a:pt x="715" y="0"/>
                    <a:pt x="715" y="0"/>
                    <a:pt x="715" y="0"/>
                  </a:cubicBezTo>
                  <a:lnTo>
                    <a:pt x="87" y="0"/>
                  </a:lnTo>
                  <a:close/>
                  <a:moveTo>
                    <a:pt x="711" y="47"/>
                  </a:moveTo>
                  <a:cubicBezTo>
                    <a:pt x="713" y="49"/>
                    <a:pt x="713" y="51"/>
                    <a:pt x="712" y="54"/>
                  </a:cubicBezTo>
                  <a:cubicBezTo>
                    <a:pt x="711" y="56"/>
                    <a:pt x="709" y="58"/>
                    <a:pt x="706" y="58"/>
                  </a:cubicBezTo>
                  <a:cubicBezTo>
                    <a:pt x="484" y="58"/>
                    <a:pt x="484" y="58"/>
                    <a:pt x="484" y="58"/>
                  </a:cubicBezTo>
                  <a:cubicBezTo>
                    <a:pt x="485" y="64"/>
                    <a:pt x="485" y="64"/>
                    <a:pt x="485" y="64"/>
                  </a:cubicBezTo>
                  <a:cubicBezTo>
                    <a:pt x="485" y="65"/>
                    <a:pt x="485" y="66"/>
                    <a:pt x="484" y="67"/>
                  </a:cubicBezTo>
                  <a:cubicBezTo>
                    <a:pt x="483" y="68"/>
                    <a:pt x="482" y="69"/>
                    <a:pt x="481" y="69"/>
                  </a:cubicBezTo>
                  <a:cubicBezTo>
                    <a:pt x="321" y="69"/>
                    <a:pt x="321" y="69"/>
                    <a:pt x="321" y="69"/>
                  </a:cubicBezTo>
                  <a:cubicBezTo>
                    <a:pt x="320" y="69"/>
                    <a:pt x="319" y="68"/>
                    <a:pt x="318" y="67"/>
                  </a:cubicBezTo>
                  <a:cubicBezTo>
                    <a:pt x="317" y="66"/>
                    <a:pt x="317" y="65"/>
                    <a:pt x="317" y="64"/>
                  </a:cubicBezTo>
                  <a:cubicBezTo>
                    <a:pt x="318" y="58"/>
                    <a:pt x="318" y="58"/>
                    <a:pt x="318" y="58"/>
                  </a:cubicBezTo>
                  <a:cubicBezTo>
                    <a:pt x="96" y="58"/>
                    <a:pt x="96" y="58"/>
                    <a:pt x="96" y="58"/>
                  </a:cubicBezTo>
                  <a:cubicBezTo>
                    <a:pt x="93" y="58"/>
                    <a:pt x="91" y="56"/>
                    <a:pt x="90" y="54"/>
                  </a:cubicBezTo>
                  <a:cubicBezTo>
                    <a:pt x="89" y="51"/>
                    <a:pt x="89" y="49"/>
                    <a:pt x="91" y="47"/>
                  </a:cubicBezTo>
                  <a:cubicBezTo>
                    <a:pt x="113" y="20"/>
                    <a:pt x="113" y="20"/>
                    <a:pt x="113" y="20"/>
                  </a:cubicBezTo>
                  <a:cubicBezTo>
                    <a:pt x="689" y="20"/>
                    <a:pt x="689" y="20"/>
                    <a:pt x="689" y="20"/>
                  </a:cubicBezTo>
                  <a:lnTo>
                    <a:pt x="711"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prstClr val="white"/>
                </a:solidFill>
                <a:latin typeface="Segoe UI"/>
                <a:ea typeface="微软雅黑"/>
              </a:endParaRPr>
            </a:p>
          </p:txBody>
        </p:sp>
        <p:sp>
          <p:nvSpPr>
            <p:cNvPr id="116" name="Freeform 14"/>
            <p:cNvSpPr>
              <a:spLocks noEditPoints="1"/>
            </p:cNvSpPr>
            <p:nvPr/>
          </p:nvSpPr>
          <p:spPr bwMode="auto">
            <a:xfrm>
              <a:off x="1408" y="1637"/>
              <a:ext cx="798" cy="29"/>
            </a:xfrm>
            <a:custGeom>
              <a:avLst/>
              <a:gdLst>
                <a:gd name="T0" fmla="*/ 791 w 800"/>
                <a:gd name="T1" fmla="*/ 3 h 29"/>
                <a:gd name="T2" fmla="*/ 469 w 800"/>
                <a:gd name="T3" fmla="*/ 3 h 29"/>
                <a:gd name="T4" fmla="*/ 468 w 800"/>
                <a:gd name="T5" fmla="*/ 6 h 29"/>
                <a:gd name="T6" fmla="*/ 461 w 800"/>
                <a:gd name="T7" fmla="*/ 9 h 29"/>
                <a:gd name="T8" fmla="*/ 339 w 800"/>
                <a:gd name="T9" fmla="*/ 9 h 29"/>
                <a:gd name="T10" fmla="*/ 332 w 800"/>
                <a:gd name="T11" fmla="*/ 6 h 29"/>
                <a:gd name="T12" fmla="*/ 331 w 800"/>
                <a:gd name="T13" fmla="*/ 3 h 29"/>
                <a:gd name="T14" fmla="*/ 9 w 800"/>
                <a:gd name="T15" fmla="*/ 3 h 29"/>
                <a:gd name="T16" fmla="*/ 0 w 800"/>
                <a:gd name="T17" fmla="*/ 0 h 29"/>
                <a:gd name="T18" fmla="*/ 0 w 800"/>
                <a:gd name="T19" fmla="*/ 9 h 29"/>
                <a:gd name="T20" fmla="*/ 6 w 800"/>
                <a:gd name="T21" fmla="*/ 23 h 29"/>
                <a:gd name="T22" fmla="*/ 21 w 800"/>
                <a:gd name="T23" fmla="*/ 29 h 29"/>
                <a:gd name="T24" fmla="*/ 779 w 800"/>
                <a:gd name="T25" fmla="*/ 29 h 29"/>
                <a:gd name="T26" fmla="*/ 794 w 800"/>
                <a:gd name="T27" fmla="*/ 23 h 29"/>
                <a:gd name="T28" fmla="*/ 800 w 800"/>
                <a:gd name="T29" fmla="*/ 9 h 29"/>
                <a:gd name="T30" fmla="*/ 800 w 800"/>
                <a:gd name="T31" fmla="*/ 0 h 29"/>
                <a:gd name="T32" fmla="*/ 791 w 800"/>
                <a:gd name="T33" fmla="*/ 3 h 29"/>
                <a:gd name="T34" fmla="*/ 72 w 800"/>
                <a:gd name="T35" fmla="*/ 21 h 29"/>
                <a:gd name="T36" fmla="*/ 68 w 800"/>
                <a:gd name="T37" fmla="*/ 16 h 29"/>
                <a:gd name="T38" fmla="*/ 72 w 800"/>
                <a:gd name="T39" fmla="*/ 12 h 29"/>
                <a:gd name="T40" fmla="*/ 77 w 800"/>
                <a:gd name="T41" fmla="*/ 16 h 29"/>
                <a:gd name="T42" fmla="*/ 72 w 800"/>
                <a:gd name="T43" fmla="*/ 21 h 29"/>
                <a:gd name="T44" fmla="*/ 94 w 800"/>
                <a:gd name="T45" fmla="*/ 21 h 29"/>
                <a:gd name="T46" fmla="*/ 89 w 800"/>
                <a:gd name="T47" fmla="*/ 16 h 29"/>
                <a:gd name="T48" fmla="*/ 94 w 800"/>
                <a:gd name="T49" fmla="*/ 12 h 29"/>
                <a:gd name="T50" fmla="*/ 98 w 800"/>
                <a:gd name="T51" fmla="*/ 16 h 29"/>
                <a:gd name="T52" fmla="*/ 94 w 800"/>
                <a:gd name="T53" fmla="*/ 21 h 29"/>
                <a:gd name="T54" fmla="*/ 115 w 800"/>
                <a:gd name="T55" fmla="*/ 21 h 29"/>
                <a:gd name="T56" fmla="*/ 111 w 800"/>
                <a:gd name="T57" fmla="*/ 16 h 29"/>
                <a:gd name="T58" fmla="*/ 115 w 800"/>
                <a:gd name="T59" fmla="*/ 12 h 29"/>
                <a:gd name="T60" fmla="*/ 120 w 800"/>
                <a:gd name="T61" fmla="*/ 16 h 29"/>
                <a:gd name="T62" fmla="*/ 115 w 800"/>
                <a:gd name="T63"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0" h="29">
                  <a:moveTo>
                    <a:pt x="791" y="3"/>
                  </a:moveTo>
                  <a:cubicBezTo>
                    <a:pt x="469" y="3"/>
                    <a:pt x="469" y="3"/>
                    <a:pt x="469" y="3"/>
                  </a:cubicBezTo>
                  <a:cubicBezTo>
                    <a:pt x="469" y="4"/>
                    <a:pt x="468" y="5"/>
                    <a:pt x="468" y="6"/>
                  </a:cubicBezTo>
                  <a:cubicBezTo>
                    <a:pt x="466" y="8"/>
                    <a:pt x="463" y="9"/>
                    <a:pt x="461" y="9"/>
                  </a:cubicBezTo>
                  <a:cubicBezTo>
                    <a:pt x="339" y="9"/>
                    <a:pt x="339" y="9"/>
                    <a:pt x="339" y="9"/>
                  </a:cubicBezTo>
                  <a:cubicBezTo>
                    <a:pt x="337" y="9"/>
                    <a:pt x="334" y="8"/>
                    <a:pt x="332" y="6"/>
                  </a:cubicBezTo>
                  <a:cubicBezTo>
                    <a:pt x="332" y="5"/>
                    <a:pt x="331" y="4"/>
                    <a:pt x="331" y="3"/>
                  </a:cubicBezTo>
                  <a:cubicBezTo>
                    <a:pt x="9" y="3"/>
                    <a:pt x="9" y="3"/>
                    <a:pt x="9" y="3"/>
                  </a:cubicBezTo>
                  <a:cubicBezTo>
                    <a:pt x="5" y="3"/>
                    <a:pt x="2" y="2"/>
                    <a:pt x="0" y="0"/>
                  </a:cubicBezTo>
                  <a:cubicBezTo>
                    <a:pt x="0" y="9"/>
                    <a:pt x="0" y="9"/>
                    <a:pt x="0" y="9"/>
                  </a:cubicBezTo>
                  <a:cubicBezTo>
                    <a:pt x="0" y="14"/>
                    <a:pt x="2" y="19"/>
                    <a:pt x="6" y="23"/>
                  </a:cubicBezTo>
                  <a:cubicBezTo>
                    <a:pt x="10" y="27"/>
                    <a:pt x="15" y="29"/>
                    <a:pt x="21" y="29"/>
                  </a:cubicBezTo>
                  <a:cubicBezTo>
                    <a:pt x="779" y="29"/>
                    <a:pt x="779" y="29"/>
                    <a:pt x="779" y="29"/>
                  </a:cubicBezTo>
                  <a:cubicBezTo>
                    <a:pt x="785" y="29"/>
                    <a:pt x="790" y="27"/>
                    <a:pt x="794" y="23"/>
                  </a:cubicBezTo>
                  <a:cubicBezTo>
                    <a:pt x="798" y="19"/>
                    <a:pt x="800" y="14"/>
                    <a:pt x="800" y="9"/>
                  </a:cubicBezTo>
                  <a:cubicBezTo>
                    <a:pt x="800" y="0"/>
                    <a:pt x="800" y="0"/>
                    <a:pt x="800" y="0"/>
                  </a:cubicBezTo>
                  <a:cubicBezTo>
                    <a:pt x="798" y="2"/>
                    <a:pt x="795" y="3"/>
                    <a:pt x="791" y="3"/>
                  </a:cubicBezTo>
                  <a:close/>
                  <a:moveTo>
                    <a:pt x="72" y="21"/>
                  </a:moveTo>
                  <a:cubicBezTo>
                    <a:pt x="70" y="21"/>
                    <a:pt x="68" y="19"/>
                    <a:pt x="68" y="16"/>
                  </a:cubicBezTo>
                  <a:cubicBezTo>
                    <a:pt x="68" y="14"/>
                    <a:pt x="70" y="12"/>
                    <a:pt x="72" y="12"/>
                  </a:cubicBezTo>
                  <a:cubicBezTo>
                    <a:pt x="75" y="12"/>
                    <a:pt x="77" y="14"/>
                    <a:pt x="77" y="16"/>
                  </a:cubicBezTo>
                  <a:cubicBezTo>
                    <a:pt x="77" y="19"/>
                    <a:pt x="75" y="21"/>
                    <a:pt x="72" y="21"/>
                  </a:cubicBezTo>
                  <a:close/>
                  <a:moveTo>
                    <a:pt x="94" y="21"/>
                  </a:moveTo>
                  <a:cubicBezTo>
                    <a:pt x="91" y="21"/>
                    <a:pt x="89" y="19"/>
                    <a:pt x="89" y="16"/>
                  </a:cubicBezTo>
                  <a:cubicBezTo>
                    <a:pt x="89" y="14"/>
                    <a:pt x="91" y="12"/>
                    <a:pt x="94" y="12"/>
                  </a:cubicBezTo>
                  <a:cubicBezTo>
                    <a:pt x="96" y="12"/>
                    <a:pt x="98" y="14"/>
                    <a:pt x="98" y="16"/>
                  </a:cubicBezTo>
                  <a:cubicBezTo>
                    <a:pt x="98" y="19"/>
                    <a:pt x="96" y="21"/>
                    <a:pt x="94" y="21"/>
                  </a:cubicBezTo>
                  <a:close/>
                  <a:moveTo>
                    <a:pt x="115" y="21"/>
                  </a:moveTo>
                  <a:cubicBezTo>
                    <a:pt x="113" y="21"/>
                    <a:pt x="111" y="19"/>
                    <a:pt x="111" y="16"/>
                  </a:cubicBezTo>
                  <a:cubicBezTo>
                    <a:pt x="111" y="14"/>
                    <a:pt x="113" y="12"/>
                    <a:pt x="115" y="12"/>
                  </a:cubicBezTo>
                  <a:cubicBezTo>
                    <a:pt x="118" y="12"/>
                    <a:pt x="120" y="14"/>
                    <a:pt x="120" y="16"/>
                  </a:cubicBezTo>
                  <a:cubicBezTo>
                    <a:pt x="120" y="19"/>
                    <a:pt x="118" y="21"/>
                    <a:pt x="115"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prstClr val="white"/>
                </a:solidFill>
                <a:latin typeface="Segoe UI"/>
                <a:ea typeface="微软雅黑"/>
              </a:endParaRPr>
            </a:p>
          </p:txBody>
        </p:sp>
        <p:sp>
          <p:nvSpPr>
            <p:cNvPr id="117" name="Freeform 15"/>
            <p:cNvSpPr>
              <a:spLocks/>
            </p:cNvSpPr>
            <p:nvPr/>
          </p:nvSpPr>
          <p:spPr bwMode="auto">
            <a:xfrm>
              <a:off x="1624" y="1386"/>
              <a:ext cx="48" cy="56"/>
            </a:xfrm>
            <a:custGeom>
              <a:avLst/>
              <a:gdLst>
                <a:gd name="T0" fmla="*/ 48 w 48"/>
                <a:gd name="T1" fmla="*/ 56 h 56"/>
                <a:gd name="T2" fmla="*/ 0 w 48"/>
                <a:gd name="T3" fmla="*/ 56 h 56"/>
                <a:gd name="T4" fmla="*/ 0 w 48"/>
                <a:gd name="T5" fmla="*/ 5 h 56"/>
                <a:gd name="T6" fmla="*/ 2 w 48"/>
                <a:gd name="T7" fmla="*/ 2 h 56"/>
                <a:gd name="T8" fmla="*/ 5 w 48"/>
                <a:gd name="T9" fmla="*/ 0 h 56"/>
                <a:gd name="T10" fmla="*/ 43 w 48"/>
                <a:gd name="T11" fmla="*/ 0 h 56"/>
                <a:gd name="T12" fmla="*/ 47 w 48"/>
                <a:gd name="T13" fmla="*/ 2 h 56"/>
                <a:gd name="T14" fmla="*/ 48 w 48"/>
                <a:gd name="T15" fmla="*/ 5 h 56"/>
                <a:gd name="T16" fmla="*/ 48 w 48"/>
                <a:gd name="T1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56">
                  <a:moveTo>
                    <a:pt x="48" y="56"/>
                  </a:moveTo>
                  <a:cubicBezTo>
                    <a:pt x="0" y="56"/>
                    <a:pt x="0" y="56"/>
                    <a:pt x="0" y="56"/>
                  </a:cubicBezTo>
                  <a:cubicBezTo>
                    <a:pt x="0" y="5"/>
                    <a:pt x="0" y="5"/>
                    <a:pt x="0" y="5"/>
                  </a:cubicBezTo>
                  <a:cubicBezTo>
                    <a:pt x="0" y="4"/>
                    <a:pt x="1" y="3"/>
                    <a:pt x="2" y="2"/>
                  </a:cubicBezTo>
                  <a:cubicBezTo>
                    <a:pt x="3" y="1"/>
                    <a:pt x="4" y="0"/>
                    <a:pt x="5" y="0"/>
                  </a:cubicBezTo>
                  <a:cubicBezTo>
                    <a:pt x="43" y="0"/>
                    <a:pt x="43" y="0"/>
                    <a:pt x="43" y="0"/>
                  </a:cubicBezTo>
                  <a:cubicBezTo>
                    <a:pt x="44" y="0"/>
                    <a:pt x="46" y="1"/>
                    <a:pt x="47" y="2"/>
                  </a:cubicBezTo>
                  <a:cubicBezTo>
                    <a:pt x="48" y="3"/>
                    <a:pt x="48" y="4"/>
                    <a:pt x="48" y="5"/>
                  </a:cubicBezTo>
                  <a:cubicBezTo>
                    <a:pt x="48" y="56"/>
                    <a:pt x="48" y="56"/>
                    <a:pt x="48"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prstClr val="white"/>
                </a:solidFill>
                <a:latin typeface="Segoe UI"/>
                <a:ea typeface="微软雅黑"/>
              </a:endParaRPr>
            </a:p>
          </p:txBody>
        </p:sp>
        <p:sp>
          <p:nvSpPr>
            <p:cNvPr id="118" name="Freeform 16"/>
            <p:cNvSpPr>
              <a:spLocks/>
            </p:cNvSpPr>
            <p:nvPr/>
          </p:nvSpPr>
          <p:spPr bwMode="auto">
            <a:xfrm>
              <a:off x="1723" y="1314"/>
              <a:ext cx="47" cy="128"/>
            </a:xfrm>
            <a:custGeom>
              <a:avLst/>
              <a:gdLst>
                <a:gd name="T0" fmla="*/ 47 w 47"/>
                <a:gd name="T1" fmla="*/ 128 h 128"/>
                <a:gd name="T2" fmla="*/ 0 w 47"/>
                <a:gd name="T3" fmla="*/ 128 h 128"/>
                <a:gd name="T4" fmla="*/ 0 w 47"/>
                <a:gd name="T5" fmla="*/ 5 h 128"/>
                <a:gd name="T6" fmla="*/ 1 w 47"/>
                <a:gd name="T7" fmla="*/ 2 h 128"/>
                <a:gd name="T8" fmla="*/ 5 w 47"/>
                <a:gd name="T9" fmla="*/ 0 h 128"/>
                <a:gd name="T10" fmla="*/ 42 w 47"/>
                <a:gd name="T11" fmla="*/ 0 h 128"/>
                <a:gd name="T12" fmla="*/ 46 w 47"/>
                <a:gd name="T13" fmla="*/ 2 h 128"/>
                <a:gd name="T14" fmla="*/ 47 w 47"/>
                <a:gd name="T15" fmla="*/ 5 h 128"/>
                <a:gd name="T16" fmla="*/ 47 w 47"/>
                <a:gd name="T17"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128">
                  <a:moveTo>
                    <a:pt x="47" y="128"/>
                  </a:moveTo>
                  <a:cubicBezTo>
                    <a:pt x="0" y="128"/>
                    <a:pt x="0" y="128"/>
                    <a:pt x="0" y="128"/>
                  </a:cubicBezTo>
                  <a:cubicBezTo>
                    <a:pt x="0" y="5"/>
                    <a:pt x="0" y="5"/>
                    <a:pt x="0" y="5"/>
                  </a:cubicBezTo>
                  <a:cubicBezTo>
                    <a:pt x="0" y="4"/>
                    <a:pt x="0" y="3"/>
                    <a:pt x="1" y="2"/>
                  </a:cubicBezTo>
                  <a:cubicBezTo>
                    <a:pt x="2" y="1"/>
                    <a:pt x="3" y="0"/>
                    <a:pt x="5" y="0"/>
                  </a:cubicBezTo>
                  <a:cubicBezTo>
                    <a:pt x="42" y="0"/>
                    <a:pt x="42" y="0"/>
                    <a:pt x="42" y="0"/>
                  </a:cubicBezTo>
                  <a:cubicBezTo>
                    <a:pt x="44" y="0"/>
                    <a:pt x="45" y="1"/>
                    <a:pt x="46" y="2"/>
                  </a:cubicBezTo>
                  <a:cubicBezTo>
                    <a:pt x="47" y="3"/>
                    <a:pt x="47" y="4"/>
                    <a:pt x="47" y="5"/>
                  </a:cubicBezTo>
                  <a:lnTo>
                    <a:pt x="47" y="1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prstClr val="white"/>
                </a:solidFill>
                <a:latin typeface="Segoe UI"/>
                <a:ea typeface="微软雅黑"/>
              </a:endParaRPr>
            </a:p>
          </p:txBody>
        </p:sp>
        <p:sp>
          <p:nvSpPr>
            <p:cNvPr id="119" name="Freeform 17"/>
            <p:cNvSpPr>
              <a:spLocks/>
            </p:cNvSpPr>
            <p:nvPr/>
          </p:nvSpPr>
          <p:spPr bwMode="auto">
            <a:xfrm>
              <a:off x="1821" y="1353"/>
              <a:ext cx="48" cy="89"/>
            </a:xfrm>
            <a:custGeom>
              <a:avLst/>
              <a:gdLst>
                <a:gd name="T0" fmla="*/ 48 w 48"/>
                <a:gd name="T1" fmla="*/ 89 h 89"/>
                <a:gd name="T2" fmla="*/ 0 w 48"/>
                <a:gd name="T3" fmla="*/ 89 h 89"/>
                <a:gd name="T4" fmla="*/ 0 w 48"/>
                <a:gd name="T5" fmla="*/ 6 h 89"/>
                <a:gd name="T6" fmla="*/ 1 w 48"/>
                <a:gd name="T7" fmla="*/ 2 h 89"/>
                <a:gd name="T8" fmla="*/ 5 w 48"/>
                <a:gd name="T9" fmla="*/ 0 h 89"/>
                <a:gd name="T10" fmla="*/ 43 w 48"/>
                <a:gd name="T11" fmla="*/ 0 h 89"/>
                <a:gd name="T12" fmla="*/ 46 w 48"/>
                <a:gd name="T13" fmla="*/ 2 h 89"/>
                <a:gd name="T14" fmla="*/ 48 w 48"/>
                <a:gd name="T15" fmla="*/ 6 h 89"/>
                <a:gd name="T16" fmla="*/ 48 w 48"/>
                <a:gd name="T17" fmla="*/ 8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89">
                  <a:moveTo>
                    <a:pt x="48" y="89"/>
                  </a:moveTo>
                  <a:cubicBezTo>
                    <a:pt x="0" y="89"/>
                    <a:pt x="0" y="89"/>
                    <a:pt x="0" y="89"/>
                  </a:cubicBezTo>
                  <a:cubicBezTo>
                    <a:pt x="0" y="6"/>
                    <a:pt x="0" y="6"/>
                    <a:pt x="0" y="6"/>
                  </a:cubicBezTo>
                  <a:cubicBezTo>
                    <a:pt x="0" y="4"/>
                    <a:pt x="0" y="3"/>
                    <a:pt x="1" y="2"/>
                  </a:cubicBezTo>
                  <a:cubicBezTo>
                    <a:pt x="2" y="1"/>
                    <a:pt x="4" y="0"/>
                    <a:pt x="5" y="0"/>
                  </a:cubicBezTo>
                  <a:cubicBezTo>
                    <a:pt x="43" y="0"/>
                    <a:pt x="43" y="0"/>
                    <a:pt x="43" y="0"/>
                  </a:cubicBezTo>
                  <a:cubicBezTo>
                    <a:pt x="44" y="0"/>
                    <a:pt x="45" y="1"/>
                    <a:pt x="46" y="2"/>
                  </a:cubicBezTo>
                  <a:cubicBezTo>
                    <a:pt x="47" y="3"/>
                    <a:pt x="48" y="4"/>
                    <a:pt x="48" y="6"/>
                  </a:cubicBezTo>
                  <a:cubicBezTo>
                    <a:pt x="48" y="89"/>
                    <a:pt x="48" y="89"/>
                    <a:pt x="48" y="8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prstClr val="white"/>
                </a:solidFill>
                <a:latin typeface="Segoe UI"/>
                <a:ea typeface="微软雅黑"/>
              </a:endParaRPr>
            </a:p>
          </p:txBody>
        </p:sp>
        <p:sp>
          <p:nvSpPr>
            <p:cNvPr id="120" name="Freeform 18"/>
            <p:cNvSpPr>
              <a:spLocks/>
            </p:cNvSpPr>
            <p:nvPr/>
          </p:nvSpPr>
          <p:spPr bwMode="auto">
            <a:xfrm>
              <a:off x="1901" y="1205"/>
              <a:ext cx="84" cy="237"/>
            </a:xfrm>
            <a:custGeom>
              <a:avLst/>
              <a:gdLst>
                <a:gd name="T0" fmla="*/ 79 w 84"/>
                <a:gd name="T1" fmla="*/ 64 h 237"/>
                <a:gd name="T2" fmla="*/ 84 w 84"/>
                <a:gd name="T3" fmla="*/ 62 h 237"/>
                <a:gd name="T4" fmla="*/ 83 w 84"/>
                <a:gd name="T5" fmla="*/ 56 h 237"/>
                <a:gd name="T6" fmla="*/ 46 w 84"/>
                <a:gd name="T7" fmla="*/ 2 h 237"/>
                <a:gd name="T8" fmla="*/ 42 w 84"/>
                <a:gd name="T9" fmla="*/ 0 h 237"/>
                <a:gd name="T10" fmla="*/ 38 w 84"/>
                <a:gd name="T11" fmla="*/ 2 h 237"/>
                <a:gd name="T12" fmla="*/ 1 w 84"/>
                <a:gd name="T13" fmla="*/ 56 h 237"/>
                <a:gd name="T14" fmla="*/ 1 w 84"/>
                <a:gd name="T15" fmla="*/ 62 h 237"/>
                <a:gd name="T16" fmla="*/ 5 w 84"/>
                <a:gd name="T17" fmla="*/ 64 h 237"/>
                <a:gd name="T18" fmla="*/ 18 w 84"/>
                <a:gd name="T19" fmla="*/ 64 h 237"/>
                <a:gd name="T20" fmla="*/ 18 w 84"/>
                <a:gd name="T21" fmla="*/ 237 h 237"/>
                <a:gd name="T22" fmla="*/ 66 w 84"/>
                <a:gd name="T23" fmla="*/ 237 h 237"/>
                <a:gd name="T24" fmla="*/ 66 w 84"/>
                <a:gd name="T25" fmla="*/ 64 h 237"/>
                <a:gd name="T26" fmla="*/ 79 w 84"/>
                <a:gd name="T27" fmla="*/ 6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4" h="237">
                  <a:moveTo>
                    <a:pt x="79" y="64"/>
                  </a:moveTo>
                  <a:cubicBezTo>
                    <a:pt x="81" y="64"/>
                    <a:pt x="83" y="63"/>
                    <a:pt x="84" y="62"/>
                  </a:cubicBezTo>
                  <a:cubicBezTo>
                    <a:pt x="84" y="60"/>
                    <a:pt x="84" y="58"/>
                    <a:pt x="83" y="56"/>
                  </a:cubicBezTo>
                  <a:cubicBezTo>
                    <a:pt x="46" y="2"/>
                    <a:pt x="46" y="2"/>
                    <a:pt x="46" y="2"/>
                  </a:cubicBezTo>
                  <a:cubicBezTo>
                    <a:pt x="45" y="1"/>
                    <a:pt x="44" y="0"/>
                    <a:pt x="42" y="0"/>
                  </a:cubicBezTo>
                  <a:cubicBezTo>
                    <a:pt x="40" y="0"/>
                    <a:pt x="39" y="1"/>
                    <a:pt x="38" y="2"/>
                  </a:cubicBezTo>
                  <a:cubicBezTo>
                    <a:pt x="1" y="56"/>
                    <a:pt x="1" y="56"/>
                    <a:pt x="1" y="56"/>
                  </a:cubicBezTo>
                  <a:cubicBezTo>
                    <a:pt x="0" y="58"/>
                    <a:pt x="0" y="60"/>
                    <a:pt x="1" y="62"/>
                  </a:cubicBezTo>
                  <a:cubicBezTo>
                    <a:pt x="1" y="63"/>
                    <a:pt x="3" y="64"/>
                    <a:pt x="5" y="64"/>
                  </a:cubicBezTo>
                  <a:cubicBezTo>
                    <a:pt x="18" y="64"/>
                    <a:pt x="18" y="64"/>
                    <a:pt x="18" y="64"/>
                  </a:cubicBezTo>
                  <a:cubicBezTo>
                    <a:pt x="18" y="237"/>
                    <a:pt x="18" y="237"/>
                    <a:pt x="18" y="237"/>
                  </a:cubicBezTo>
                  <a:cubicBezTo>
                    <a:pt x="66" y="237"/>
                    <a:pt x="66" y="237"/>
                    <a:pt x="66" y="237"/>
                  </a:cubicBezTo>
                  <a:cubicBezTo>
                    <a:pt x="66" y="64"/>
                    <a:pt x="66" y="64"/>
                    <a:pt x="66" y="64"/>
                  </a:cubicBezTo>
                  <a:lnTo>
                    <a:pt x="79"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prstClr val="white"/>
                </a:solidFill>
                <a:latin typeface="Segoe UI"/>
                <a:ea typeface="微软雅黑"/>
              </a:endParaRPr>
            </a:p>
          </p:txBody>
        </p:sp>
        <p:sp>
          <p:nvSpPr>
            <p:cNvPr id="121" name="Freeform 19"/>
            <p:cNvSpPr>
              <a:spLocks/>
            </p:cNvSpPr>
            <p:nvPr/>
          </p:nvSpPr>
          <p:spPr bwMode="auto">
            <a:xfrm>
              <a:off x="1552" y="1187"/>
              <a:ext cx="510" cy="276"/>
            </a:xfrm>
            <a:custGeom>
              <a:avLst/>
              <a:gdLst>
                <a:gd name="T0" fmla="*/ 8 w 512"/>
                <a:gd name="T1" fmla="*/ 268 h 276"/>
                <a:gd name="T2" fmla="*/ 8 w 512"/>
                <a:gd name="T3" fmla="*/ 4 h 276"/>
                <a:gd name="T4" fmla="*/ 7 w 512"/>
                <a:gd name="T5" fmla="*/ 1 h 276"/>
                <a:gd name="T6" fmla="*/ 4 w 512"/>
                <a:gd name="T7" fmla="*/ 0 h 276"/>
                <a:gd name="T8" fmla="*/ 4 w 512"/>
                <a:gd name="T9" fmla="*/ 0 h 276"/>
                <a:gd name="T10" fmla="*/ 1 w 512"/>
                <a:gd name="T11" fmla="*/ 1 h 276"/>
                <a:gd name="T12" fmla="*/ 0 w 512"/>
                <a:gd name="T13" fmla="*/ 4 h 276"/>
                <a:gd name="T14" fmla="*/ 0 w 512"/>
                <a:gd name="T15" fmla="*/ 276 h 276"/>
                <a:gd name="T16" fmla="*/ 508 w 512"/>
                <a:gd name="T17" fmla="*/ 276 h 276"/>
                <a:gd name="T18" fmla="*/ 511 w 512"/>
                <a:gd name="T19" fmla="*/ 275 h 276"/>
                <a:gd name="T20" fmla="*/ 512 w 512"/>
                <a:gd name="T21" fmla="*/ 272 h 276"/>
                <a:gd name="T22" fmla="*/ 512 w 512"/>
                <a:gd name="T23" fmla="*/ 272 h 276"/>
                <a:gd name="T24" fmla="*/ 511 w 512"/>
                <a:gd name="T25" fmla="*/ 269 h 276"/>
                <a:gd name="T26" fmla="*/ 508 w 512"/>
                <a:gd name="T27" fmla="*/ 268 h 276"/>
                <a:gd name="T28" fmla="*/ 8 w 512"/>
                <a:gd name="T29" fmla="*/ 268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2" h="276">
                  <a:moveTo>
                    <a:pt x="8" y="268"/>
                  </a:moveTo>
                  <a:cubicBezTo>
                    <a:pt x="8" y="4"/>
                    <a:pt x="8" y="4"/>
                    <a:pt x="8" y="4"/>
                  </a:cubicBezTo>
                  <a:cubicBezTo>
                    <a:pt x="8" y="3"/>
                    <a:pt x="8" y="2"/>
                    <a:pt x="7" y="1"/>
                  </a:cubicBezTo>
                  <a:cubicBezTo>
                    <a:pt x="6" y="1"/>
                    <a:pt x="5" y="0"/>
                    <a:pt x="4" y="0"/>
                  </a:cubicBezTo>
                  <a:cubicBezTo>
                    <a:pt x="4" y="0"/>
                    <a:pt x="4" y="0"/>
                    <a:pt x="4" y="0"/>
                  </a:cubicBezTo>
                  <a:cubicBezTo>
                    <a:pt x="3" y="0"/>
                    <a:pt x="2" y="1"/>
                    <a:pt x="1" y="1"/>
                  </a:cubicBezTo>
                  <a:cubicBezTo>
                    <a:pt x="0" y="2"/>
                    <a:pt x="0" y="3"/>
                    <a:pt x="0" y="4"/>
                  </a:cubicBezTo>
                  <a:cubicBezTo>
                    <a:pt x="0" y="276"/>
                    <a:pt x="0" y="276"/>
                    <a:pt x="0" y="276"/>
                  </a:cubicBezTo>
                  <a:cubicBezTo>
                    <a:pt x="508" y="276"/>
                    <a:pt x="508" y="276"/>
                    <a:pt x="508" y="276"/>
                  </a:cubicBezTo>
                  <a:cubicBezTo>
                    <a:pt x="509" y="276"/>
                    <a:pt x="510" y="276"/>
                    <a:pt x="511" y="275"/>
                  </a:cubicBezTo>
                  <a:cubicBezTo>
                    <a:pt x="512" y="274"/>
                    <a:pt x="512" y="273"/>
                    <a:pt x="512" y="272"/>
                  </a:cubicBezTo>
                  <a:cubicBezTo>
                    <a:pt x="512" y="272"/>
                    <a:pt x="512" y="272"/>
                    <a:pt x="512" y="272"/>
                  </a:cubicBezTo>
                  <a:cubicBezTo>
                    <a:pt x="512" y="271"/>
                    <a:pt x="512" y="270"/>
                    <a:pt x="511" y="269"/>
                  </a:cubicBezTo>
                  <a:cubicBezTo>
                    <a:pt x="510" y="268"/>
                    <a:pt x="509" y="268"/>
                    <a:pt x="508" y="268"/>
                  </a:cubicBezTo>
                  <a:cubicBezTo>
                    <a:pt x="8" y="268"/>
                    <a:pt x="8" y="268"/>
                    <a:pt x="8" y="2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prstClr val="white"/>
                </a:solidFill>
                <a:latin typeface="Segoe UI"/>
                <a:ea typeface="微软雅黑"/>
              </a:endParaRPr>
            </a:p>
          </p:txBody>
        </p:sp>
      </p:grpSp>
      <p:sp>
        <p:nvSpPr>
          <p:cNvPr id="16" name="文本占位符 1">
            <a:extLst>
              <a:ext uri="{FF2B5EF4-FFF2-40B4-BE49-F238E27FC236}">
                <a16:creationId xmlns:a16="http://schemas.microsoft.com/office/drawing/2014/main" id="{409DD4B7-AB7D-9345-8315-E8FF5726943B}"/>
              </a:ext>
            </a:extLst>
          </p:cNvPr>
          <p:cNvSpPr>
            <a:spLocks noGrp="1"/>
          </p:cNvSpPr>
          <p:nvPr>
            <p:ph type="body" sz="quarter" idx="10"/>
          </p:nvPr>
        </p:nvSpPr>
        <p:spPr>
          <a:xfrm>
            <a:off x="265304" y="220133"/>
            <a:ext cx="4123816" cy="389467"/>
          </a:xfrm>
        </p:spPr>
        <p:txBody>
          <a:bodyPr/>
          <a:lstStyle/>
          <a:p>
            <a:r>
              <a:rPr kumimoji="1" lang="en-US" altLang="zh-CN" dirty="0"/>
              <a:t>PART</a:t>
            </a:r>
            <a:r>
              <a:rPr kumimoji="1" lang="zh-CN" altLang="en-US" dirty="0"/>
              <a:t> </a:t>
            </a:r>
            <a:r>
              <a:rPr kumimoji="1" lang="en-US" altLang="zh-CN" dirty="0"/>
              <a:t>THREE</a:t>
            </a:r>
            <a:r>
              <a:rPr kumimoji="1" lang="zh-CN" altLang="en-US" dirty="0"/>
              <a:t> </a:t>
            </a:r>
            <a:r>
              <a:rPr kumimoji="1" lang="en-US" altLang="zh-CN" dirty="0"/>
              <a:t>Facebook Stock Price Analysis</a:t>
            </a:r>
            <a:endParaRPr kumimoji="1" lang="zh-CN" altLang="en-US" dirty="0"/>
          </a:p>
        </p:txBody>
      </p:sp>
    </p:spTree>
    <p:extLst>
      <p:ext uri="{BB962C8B-B14F-4D97-AF65-F5344CB8AC3E}">
        <p14:creationId xmlns:p14="http://schemas.microsoft.com/office/powerpoint/2010/main" val="3165070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DA9DBA3B-6F23-3643-88A7-59EE30A87C6A}"/>
              </a:ext>
            </a:extLst>
          </p:cNvPr>
          <p:cNvSpPr txBox="1"/>
          <p:nvPr/>
        </p:nvSpPr>
        <p:spPr>
          <a:xfrm>
            <a:off x="265304" y="939221"/>
            <a:ext cx="1750202" cy="369332"/>
          </a:xfrm>
          <a:prstGeom prst="rect">
            <a:avLst/>
          </a:prstGeom>
          <a:noFill/>
        </p:spPr>
        <p:txBody>
          <a:bodyPr wrap="square" rtlCol="0">
            <a:spAutoFit/>
          </a:bodyPr>
          <a:lstStyle/>
          <a:p>
            <a:r>
              <a:rPr lang="en-US" dirty="0"/>
              <a:t>Kalman Filter</a:t>
            </a:r>
          </a:p>
        </p:txBody>
      </p:sp>
      <p:sp>
        <p:nvSpPr>
          <p:cNvPr id="6" name="Rectangle 5">
            <a:extLst>
              <a:ext uri="{FF2B5EF4-FFF2-40B4-BE49-F238E27FC236}">
                <a16:creationId xmlns:a16="http://schemas.microsoft.com/office/drawing/2014/main" id="{77A8639C-7D53-9A4B-890D-5258D8C1BF7D}"/>
              </a:ext>
            </a:extLst>
          </p:cNvPr>
          <p:cNvSpPr/>
          <p:nvPr/>
        </p:nvSpPr>
        <p:spPr>
          <a:xfrm>
            <a:off x="1246414" y="1701836"/>
            <a:ext cx="6839095" cy="307777"/>
          </a:xfrm>
          <a:prstGeom prst="rect">
            <a:avLst/>
          </a:prstGeom>
          <a:solidFill>
            <a:schemeClr val="bg1"/>
          </a:solidFill>
        </p:spPr>
        <p:txBody>
          <a:bodyPr wrap="square">
            <a:spAutoFit/>
          </a:bodyPr>
          <a:lstStyle/>
          <a:p>
            <a:r>
              <a:rPr lang="en-US" sz="1400" dirty="0">
                <a:latin typeface="Microsoft YaHei" panose="020B0503020204020204" pitchFamily="34" charset="-122"/>
                <a:ea typeface="Microsoft YaHei" panose="020B0503020204020204" pitchFamily="34" charset="-122"/>
              </a:rPr>
              <a:t>Updating Equations : </a:t>
            </a:r>
          </a:p>
        </p:txBody>
      </p:sp>
      <p:sp>
        <p:nvSpPr>
          <p:cNvPr id="10" name="Rectangle 9">
            <a:extLst>
              <a:ext uri="{FF2B5EF4-FFF2-40B4-BE49-F238E27FC236}">
                <a16:creationId xmlns:a16="http://schemas.microsoft.com/office/drawing/2014/main" id="{93E94C3B-F08A-5F47-9844-3A24B2264D5A}"/>
              </a:ext>
            </a:extLst>
          </p:cNvPr>
          <p:cNvSpPr/>
          <p:nvPr/>
        </p:nvSpPr>
        <p:spPr>
          <a:xfrm>
            <a:off x="1246414" y="2527812"/>
            <a:ext cx="6839095" cy="307777"/>
          </a:xfrm>
          <a:prstGeom prst="rect">
            <a:avLst/>
          </a:prstGeom>
          <a:solidFill>
            <a:schemeClr val="bg1"/>
          </a:solidFill>
        </p:spPr>
        <p:txBody>
          <a:bodyPr wrap="square">
            <a:spAutoFit/>
          </a:bodyPr>
          <a:lstStyle/>
          <a:p>
            <a:r>
              <a:rPr lang="en-US" sz="1400" dirty="0">
                <a:latin typeface="Microsoft YaHei" panose="020B0503020204020204" pitchFamily="34" charset="-122"/>
                <a:ea typeface="Microsoft YaHei" panose="020B0503020204020204" pitchFamily="34" charset="-122"/>
              </a:rPr>
              <a:t>Prediction</a:t>
            </a:r>
            <a:r>
              <a:rPr lang="zh-CN" altLang="en-US" sz="1400" dirty="0">
                <a:latin typeface="Microsoft YaHei" panose="020B0503020204020204" pitchFamily="34" charset="-122"/>
                <a:ea typeface="Microsoft YaHei" panose="020B0503020204020204" pitchFamily="34" charset="-122"/>
              </a:rPr>
              <a:t> </a:t>
            </a:r>
            <a:r>
              <a:rPr lang="en-US" altLang="zh-CN" sz="1400" dirty="0">
                <a:latin typeface="Microsoft YaHei" panose="020B0503020204020204" pitchFamily="34" charset="-122"/>
                <a:ea typeface="Microsoft YaHei" panose="020B0503020204020204" pitchFamily="34" charset="-122"/>
              </a:rPr>
              <a:t>Equations</a:t>
            </a:r>
            <a:r>
              <a:rPr lang="zh-CN" altLang="en-US" sz="1400" dirty="0">
                <a:latin typeface="Microsoft YaHei" panose="020B0503020204020204" pitchFamily="34" charset="-122"/>
                <a:ea typeface="Microsoft YaHei" panose="020B0503020204020204" pitchFamily="34" charset="-122"/>
              </a:rPr>
              <a:t>：</a:t>
            </a:r>
            <a:endParaRPr lang="en-US" sz="1400" dirty="0">
              <a:latin typeface="Microsoft YaHei" panose="020B0503020204020204" pitchFamily="34" charset="-122"/>
              <a:ea typeface="Microsoft YaHei" panose="020B0503020204020204" pitchFamily="34" charset="-122"/>
            </a:endParaRPr>
          </a:p>
        </p:txBody>
      </p:sp>
      <p:sp>
        <p:nvSpPr>
          <p:cNvPr id="12" name="TextBox 11">
            <a:extLst>
              <a:ext uri="{FF2B5EF4-FFF2-40B4-BE49-F238E27FC236}">
                <a16:creationId xmlns:a16="http://schemas.microsoft.com/office/drawing/2014/main" id="{88B1A9EE-FFC1-D743-9A1E-6D571BA05714}"/>
              </a:ext>
            </a:extLst>
          </p:cNvPr>
          <p:cNvSpPr txBox="1"/>
          <p:nvPr/>
        </p:nvSpPr>
        <p:spPr>
          <a:xfrm>
            <a:off x="1246414" y="4143367"/>
            <a:ext cx="6607266" cy="345094"/>
          </a:xfrm>
          <a:prstGeom prst="rect">
            <a:avLst/>
          </a:prstGeom>
          <a:solidFill>
            <a:schemeClr val="bg1"/>
          </a:solidFill>
        </p:spPr>
        <p:txBody>
          <a:bodyPr wrap="square" rtlCol="0">
            <a:spAutoFit/>
          </a:bodyPr>
          <a:lstStyle/>
          <a:p>
            <a:pPr>
              <a:lnSpc>
                <a:spcPct val="130000"/>
              </a:lnSpc>
              <a:spcBef>
                <a:spcPts val="600"/>
              </a:spcBef>
            </a:pPr>
            <a:r>
              <a:rPr lang="en-US" sz="1400" b="1" kern="0" dirty="0">
                <a:solidFill>
                  <a:srgbClr val="FF0000"/>
                </a:solidFill>
                <a:latin typeface="微软雅黑" panose="020B0503020204020204" pitchFamily="34" charset="-122"/>
                <a:ea typeface="微软雅黑" panose="020B0503020204020204" pitchFamily="34" charset="-122"/>
                <a:cs typeface="+mn-ea"/>
                <a:sym typeface="+mn-lt"/>
              </a:rPr>
              <a:t>R2</a:t>
            </a:r>
            <a:r>
              <a:rPr lang="en-US" sz="1400" b="1" kern="0" dirty="0">
                <a:latin typeface="微软雅黑" panose="020B0503020204020204" pitchFamily="34" charset="-122"/>
                <a:ea typeface="微软雅黑" panose="020B0503020204020204" pitchFamily="34" charset="-122"/>
                <a:cs typeface="+mn-ea"/>
                <a:sym typeface="+mn-lt"/>
              </a:rPr>
              <a:t> : </a:t>
            </a:r>
            <a:r>
              <a:rPr lang="en-US" sz="1400" b="1" dirty="0"/>
              <a:t>0.9822244749544563</a:t>
            </a:r>
            <a:endParaRPr lang="en-US" sz="1400" b="1" kern="0" dirty="0">
              <a:latin typeface="Microsoft YaHei" panose="020B0503020204020204" pitchFamily="34" charset="-122"/>
              <a:ea typeface="Microsoft YaHei" panose="020B0503020204020204" pitchFamily="34" charset="-122"/>
              <a:cs typeface="+mn-ea"/>
              <a:sym typeface="+mn-lt"/>
            </a:endParaRPr>
          </a:p>
        </p:txBody>
      </p:sp>
      <p:pic>
        <p:nvPicPr>
          <p:cNvPr id="3" name="Picture 2">
            <a:extLst>
              <a:ext uri="{FF2B5EF4-FFF2-40B4-BE49-F238E27FC236}">
                <a16:creationId xmlns:a16="http://schemas.microsoft.com/office/drawing/2014/main" id="{B9A10AE6-CE01-2A44-9E89-4D49D4DAA552}"/>
              </a:ext>
            </a:extLst>
          </p:cNvPr>
          <p:cNvPicPr>
            <a:picLocks noChangeAspect="1"/>
          </p:cNvPicPr>
          <p:nvPr/>
        </p:nvPicPr>
        <p:blipFill>
          <a:blip r:embed="rId3"/>
          <a:stretch>
            <a:fillRect/>
          </a:stretch>
        </p:blipFill>
        <p:spPr>
          <a:xfrm>
            <a:off x="3296920" y="1701836"/>
            <a:ext cx="2545080" cy="645124"/>
          </a:xfrm>
          <a:prstGeom prst="rect">
            <a:avLst/>
          </a:prstGeom>
        </p:spPr>
      </p:pic>
      <p:pic>
        <p:nvPicPr>
          <p:cNvPr id="4" name="Picture 3">
            <a:extLst>
              <a:ext uri="{FF2B5EF4-FFF2-40B4-BE49-F238E27FC236}">
                <a16:creationId xmlns:a16="http://schemas.microsoft.com/office/drawing/2014/main" id="{F6870A9C-8087-424E-8E4A-BA9FAB7D0866}"/>
              </a:ext>
            </a:extLst>
          </p:cNvPr>
          <p:cNvPicPr>
            <a:picLocks noChangeAspect="1"/>
          </p:cNvPicPr>
          <p:nvPr/>
        </p:nvPicPr>
        <p:blipFill>
          <a:blip r:embed="rId4"/>
          <a:stretch>
            <a:fillRect/>
          </a:stretch>
        </p:blipFill>
        <p:spPr>
          <a:xfrm>
            <a:off x="3296920" y="2559241"/>
            <a:ext cx="1455420" cy="663393"/>
          </a:xfrm>
          <a:prstGeom prst="rect">
            <a:avLst/>
          </a:prstGeom>
        </p:spPr>
      </p:pic>
      <p:sp>
        <p:nvSpPr>
          <p:cNvPr id="15" name="文本占位符 1">
            <a:extLst>
              <a:ext uri="{FF2B5EF4-FFF2-40B4-BE49-F238E27FC236}">
                <a16:creationId xmlns:a16="http://schemas.microsoft.com/office/drawing/2014/main" id="{A4B3C922-D1E7-2042-85E0-70C45F2E3EDB}"/>
              </a:ext>
            </a:extLst>
          </p:cNvPr>
          <p:cNvSpPr>
            <a:spLocks noGrp="1"/>
          </p:cNvSpPr>
          <p:nvPr>
            <p:ph type="body" sz="quarter" idx="10"/>
          </p:nvPr>
        </p:nvSpPr>
        <p:spPr>
          <a:xfrm>
            <a:off x="265304" y="220133"/>
            <a:ext cx="4123816" cy="389467"/>
          </a:xfrm>
        </p:spPr>
        <p:txBody>
          <a:bodyPr/>
          <a:lstStyle/>
          <a:p>
            <a:r>
              <a:rPr kumimoji="1" lang="en-US" altLang="zh-CN" dirty="0"/>
              <a:t>PART</a:t>
            </a:r>
            <a:r>
              <a:rPr kumimoji="1" lang="zh-CN" altLang="en-US" dirty="0"/>
              <a:t> </a:t>
            </a:r>
            <a:r>
              <a:rPr kumimoji="1" lang="en-US" altLang="zh-CN" dirty="0"/>
              <a:t>THREE</a:t>
            </a:r>
            <a:r>
              <a:rPr kumimoji="1" lang="zh-CN" altLang="en-US" dirty="0"/>
              <a:t> </a:t>
            </a:r>
            <a:r>
              <a:rPr kumimoji="1" lang="en-US" altLang="zh-CN" dirty="0"/>
              <a:t>Facebook Stock Price Analysis</a:t>
            </a:r>
            <a:endParaRPr kumimoji="1" lang="zh-CN" altLang="en-US" dirty="0"/>
          </a:p>
        </p:txBody>
      </p:sp>
    </p:spTree>
    <p:extLst>
      <p:ext uri="{BB962C8B-B14F-4D97-AF65-F5344CB8AC3E}">
        <p14:creationId xmlns:p14="http://schemas.microsoft.com/office/powerpoint/2010/main" val="1486932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DA9DBA3B-6F23-3643-88A7-59EE30A87C6A}"/>
              </a:ext>
            </a:extLst>
          </p:cNvPr>
          <p:cNvSpPr txBox="1"/>
          <p:nvPr/>
        </p:nvSpPr>
        <p:spPr>
          <a:xfrm>
            <a:off x="265304" y="939221"/>
            <a:ext cx="1750202" cy="369332"/>
          </a:xfrm>
          <a:prstGeom prst="rect">
            <a:avLst/>
          </a:prstGeom>
          <a:noFill/>
        </p:spPr>
        <p:txBody>
          <a:bodyPr wrap="square" rtlCol="0">
            <a:spAutoFit/>
          </a:bodyPr>
          <a:lstStyle/>
          <a:p>
            <a:r>
              <a:rPr lang="en-US" dirty="0"/>
              <a:t>Kalman Filter</a:t>
            </a:r>
          </a:p>
        </p:txBody>
      </p:sp>
      <p:pic>
        <p:nvPicPr>
          <p:cNvPr id="6" name="Picture 5">
            <a:extLst>
              <a:ext uri="{FF2B5EF4-FFF2-40B4-BE49-F238E27FC236}">
                <a16:creationId xmlns:a16="http://schemas.microsoft.com/office/drawing/2014/main" id="{6C80338E-32C1-E445-B4E3-4AC3ED78D498}"/>
              </a:ext>
            </a:extLst>
          </p:cNvPr>
          <p:cNvPicPr>
            <a:picLocks noChangeAspect="1"/>
          </p:cNvPicPr>
          <p:nvPr/>
        </p:nvPicPr>
        <p:blipFill>
          <a:blip r:embed="rId3"/>
          <a:stretch>
            <a:fillRect/>
          </a:stretch>
        </p:blipFill>
        <p:spPr>
          <a:xfrm>
            <a:off x="1143641" y="1369659"/>
            <a:ext cx="9036679" cy="4909221"/>
          </a:xfrm>
          <a:prstGeom prst="rect">
            <a:avLst/>
          </a:prstGeom>
        </p:spPr>
      </p:pic>
      <p:sp>
        <p:nvSpPr>
          <p:cNvPr id="8" name="文本占位符 1">
            <a:extLst>
              <a:ext uri="{FF2B5EF4-FFF2-40B4-BE49-F238E27FC236}">
                <a16:creationId xmlns:a16="http://schemas.microsoft.com/office/drawing/2014/main" id="{35ADF824-082B-0844-BEEB-81E4E21B1D81}"/>
              </a:ext>
            </a:extLst>
          </p:cNvPr>
          <p:cNvSpPr>
            <a:spLocks noGrp="1"/>
          </p:cNvSpPr>
          <p:nvPr>
            <p:ph type="body" sz="quarter" idx="10"/>
          </p:nvPr>
        </p:nvSpPr>
        <p:spPr>
          <a:xfrm>
            <a:off x="265304" y="220133"/>
            <a:ext cx="4123816" cy="389467"/>
          </a:xfrm>
        </p:spPr>
        <p:txBody>
          <a:bodyPr/>
          <a:lstStyle/>
          <a:p>
            <a:r>
              <a:rPr kumimoji="1" lang="en-US" altLang="zh-CN" dirty="0"/>
              <a:t>PART</a:t>
            </a:r>
            <a:r>
              <a:rPr kumimoji="1" lang="zh-CN" altLang="en-US" dirty="0"/>
              <a:t> </a:t>
            </a:r>
            <a:r>
              <a:rPr kumimoji="1" lang="en-US" altLang="zh-CN" dirty="0"/>
              <a:t>THREE</a:t>
            </a:r>
            <a:r>
              <a:rPr kumimoji="1" lang="zh-CN" altLang="en-US" dirty="0"/>
              <a:t> </a:t>
            </a:r>
            <a:r>
              <a:rPr kumimoji="1" lang="en-US" altLang="zh-CN" dirty="0"/>
              <a:t>Facebook Stock Price Analysis</a:t>
            </a:r>
            <a:endParaRPr kumimoji="1" lang="zh-CN" altLang="en-US" dirty="0"/>
          </a:p>
        </p:txBody>
      </p:sp>
    </p:spTree>
    <p:extLst>
      <p:ext uri="{BB962C8B-B14F-4D97-AF65-F5344CB8AC3E}">
        <p14:creationId xmlns:p14="http://schemas.microsoft.com/office/powerpoint/2010/main" val="1499307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solidFill>
                  <a:srgbClr val="000000"/>
                </a:solidFill>
                <a:latin typeface="Segoe UI"/>
                <a:ea typeface="微软雅黑"/>
              </a:rPr>
              <a:t>Northeastern University</a:t>
            </a:r>
            <a:endParaRPr lang="zh-CN" altLang="en-US" dirty="0">
              <a:solidFill>
                <a:srgbClr val="000000"/>
              </a:solidFill>
              <a:latin typeface="Segoe UI"/>
              <a:ea typeface="微软雅黑"/>
            </a:endParaRPr>
          </a:p>
        </p:txBody>
      </p:sp>
      <p:sp>
        <p:nvSpPr>
          <p:cNvPr id="3" name="文本占位符 2"/>
          <p:cNvSpPr>
            <a:spLocks noGrp="1"/>
          </p:cNvSpPr>
          <p:nvPr>
            <p:ph type="body" sz="quarter" idx="11"/>
          </p:nvPr>
        </p:nvSpPr>
        <p:spPr>
          <a:xfrm>
            <a:off x="2326105" y="2002399"/>
            <a:ext cx="7539792" cy="1074822"/>
          </a:xfrm>
        </p:spPr>
        <p:txBody>
          <a:bodyPr/>
          <a:lstStyle/>
          <a:p>
            <a:r>
              <a:rPr kumimoji="1" lang="en-US" altLang="zh-CN" dirty="0"/>
              <a:t>Bootstrap &amp; Random Forest</a:t>
            </a:r>
            <a:endParaRPr kumimoji="1" lang="zh-CN" altLang="en-US" dirty="0"/>
          </a:p>
        </p:txBody>
      </p:sp>
      <p:sp>
        <p:nvSpPr>
          <p:cNvPr id="4" name="文本占位符 3"/>
          <p:cNvSpPr>
            <a:spLocks noGrp="1"/>
          </p:cNvSpPr>
          <p:nvPr>
            <p:ph type="body" sz="quarter" idx="12"/>
          </p:nvPr>
        </p:nvSpPr>
        <p:spPr/>
        <p:txBody>
          <a:bodyPr/>
          <a:lstStyle/>
          <a:p>
            <a:r>
              <a:rPr kumimoji="1" lang="en-US" altLang="zh-CN" dirty="0"/>
              <a:t>PART</a:t>
            </a:r>
            <a:r>
              <a:rPr kumimoji="1" lang="zh-CN" altLang="en-US" dirty="0"/>
              <a:t> </a:t>
            </a:r>
            <a:r>
              <a:rPr kumimoji="1" lang="en-US" altLang="zh-CN" dirty="0"/>
              <a:t>FOUR</a:t>
            </a:r>
            <a:endParaRPr kumimoji="1" lang="zh-CN" altLang="en-US" dirty="0"/>
          </a:p>
        </p:txBody>
      </p:sp>
      <p:sp>
        <p:nvSpPr>
          <p:cNvPr id="7" name="矩形 6"/>
          <p:cNvSpPr/>
          <p:nvPr/>
        </p:nvSpPr>
        <p:spPr>
          <a:xfrm>
            <a:off x="4889817" y="4381144"/>
            <a:ext cx="2412366" cy="11334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4400">
              <a:solidFill>
                <a:srgbClr val="FFFFFF"/>
              </a:solidFill>
            </a:endParaRPr>
          </a:p>
        </p:txBody>
      </p:sp>
    </p:spTree>
    <p:extLst>
      <p:ext uri="{BB962C8B-B14F-4D97-AF65-F5344CB8AC3E}">
        <p14:creationId xmlns:p14="http://schemas.microsoft.com/office/powerpoint/2010/main" val="3265292803"/>
      </p:ext>
    </p:extLst>
  </p:cSld>
  <p:clrMapOvr>
    <a:masterClrMapping/>
  </p:clrMapOvr>
  <p:transition spd="med">
    <p:pull/>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265304" y="220133"/>
            <a:ext cx="3890136" cy="389467"/>
          </a:xfrm>
        </p:spPr>
        <p:txBody>
          <a:bodyPr/>
          <a:lstStyle/>
          <a:p>
            <a:r>
              <a:rPr kumimoji="1" lang="en-US" altLang="zh-CN" dirty="0"/>
              <a:t>PART</a:t>
            </a:r>
            <a:r>
              <a:rPr kumimoji="1" lang="zh-CN" altLang="en-US" dirty="0"/>
              <a:t> </a:t>
            </a:r>
            <a:r>
              <a:rPr kumimoji="1" lang="en-US" altLang="zh-CN" dirty="0"/>
              <a:t>FOUR Bootstrap &amp; Random Forest</a:t>
            </a:r>
            <a:endParaRPr kumimoji="1" lang="zh-CN" altLang="en-US" dirty="0"/>
          </a:p>
        </p:txBody>
      </p:sp>
      <p:pic>
        <p:nvPicPr>
          <p:cNvPr id="104" name="图片 103"/>
          <p:cNvPicPr>
            <a:picLocks noChangeAspect="1"/>
          </p:cNvPicPr>
          <p:nvPr/>
        </p:nvPicPr>
        <p:blipFill rotWithShape="1">
          <a:blip r:embed="rId3"/>
          <a:srcRect l="68830" t="39363" r="20020" b="39553"/>
          <a:stretch/>
        </p:blipFill>
        <p:spPr>
          <a:xfrm>
            <a:off x="4891502" y="1736558"/>
            <a:ext cx="2534710" cy="2534710"/>
          </a:xfrm>
          <a:prstGeom prst="ellipse">
            <a:avLst/>
          </a:prstGeom>
        </p:spPr>
      </p:pic>
      <p:sp>
        <p:nvSpPr>
          <p:cNvPr id="107" name="矩形 106"/>
          <p:cNvSpPr/>
          <p:nvPr/>
        </p:nvSpPr>
        <p:spPr>
          <a:xfrm>
            <a:off x="5258422" y="4499314"/>
            <a:ext cx="1860573" cy="584775"/>
          </a:xfrm>
          <a:prstGeom prst="rect">
            <a:avLst/>
          </a:prstGeom>
        </p:spPr>
        <p:txBody>
          <a:bodyPr wrap="none">
            <a:spAutoFit/>
          </a:bodyPr>
          <a:lstStyle/>
          <a:p>
            <a:pPr algn="ctr"/>
            <a:r>
              <a:rPr lang="en-US" altLang="zh-CN" sz="3200" b="1" dirty="0">
                <a:solidFill>
                  <a:srgbClr val="000000">
                    <a:lumMod val="85000"/>
                    <a:lumOff val="15000"/>
                  </a:srgbClr>
                </a:solidFill>
                <a:latin typeface="Segoe UI"/>
                <a:ea typeface="微软雅黑"/>
              </a:rPr>
              <a:t>Bootstrap</a:t>
            </a:r>
            <a:endParaRPr lang="zh-CN" altLang="en-US" sz="3200" b="1" dirty="0">
              <a:solidFill>
                <a:srgbClr val="000000">
                  <a:lumMod val="85000"/>
                  <a:lumOff val="15000"/>
                </a:srgbClr>
              </a:solidFill>
              <a:latin typeface="Segoe UI"/>
              <a:ea typeface="微软雅黑"/>
            </a:endParaRPr>
          </a:p>
        </p:txBody>
      </p:sp>
      <p:grpSp>
        <p:nvGrpSpPr>
          <p:cNvPr id="122" name="Group 121"/>
          <p:cNvGrpSpPr>
            <a:grpSpLocks noChangeAspect="1"/>
          </p:cNvGrpSpPr>
          <p:nvPr/>
        </p:nvGrpSpPr>
        <p:grpSpPr bwMode="auto">
          <a:xfrm>
            <a:off x="5776674" y="2759175"/>
            <a:ext cx="754758" cy="642396"/>
            <a:chOff x="515" y="3088"/>
            <a:chExt cx="665" cy="566"/>
          </a:xfrm>
          <a:solidFill>
            <a:schemeClr val="tx1"/>
          </a:solidFill>
        </p:grpSpPr>
        <p:sp>
          <p:nvSpPr>
            <p:cNvPr id="123" name="Freeform 122"/>
            <p:cNvSpPr>
              <a:spLocks/>
            </p:cNvSpPr>
            <p:nvPr/>
          </p:nvSpPr>
          <p:spPr bwMode="auto">
            <a:xfrm>
              <a:off x="706" y="3550"/>
              <a:ext cx="283" cy="104"/>
            </a:xfrm>
            <a:custGeom>
              <a:avLst/>
              <a:gdLst>
                <a:gd name="T0" fmla="*/ 269 w 340"/>
                <a:gd name="T1" fmla="*/ 71 h 125"/>
                <a:gd name="T2" fmla="*/ 269 w 340"/>
                <a:gd name="T3" fmla="*/ 12 h 125"/>
                <a:gd name="T4" fmla="*/ 266 w 340"/>
                <a:gd name="T5" fmla="*/ 3 h 125"/>
                <a:gd name="T6" fmla="*/ 257 w 340"/>
                <a:gd name="T7" fmla="*/ 0 h 125"/>
                <a:gd name="T8" fmla="*/ 83 w 340"/>
                <a:gd name="T9" fmla="*/ 0 h 125"/>
                <a:gd name="T10" fmla="*/ 74 w 340"/>
                <a:gd name="T11" fmla="*/ 3 h 125"/>
                <a:gd name="T12" fmla="*/ 71 w 340"/>
                <a:gd name="T13" fmla="*/ 12 h 125"/>
                <a:gd name="T14" fmla="*/ 71 w 340"/>
                <a:gd name="T15" fmla="*/ 71 h 125"/>
                <a:gd name="T16" fmla="*/ 2 w 340"/>
                <a:gd name="T17" fmla="*/ 108 h 125"/>
                <a:gd name="T18" fmla="*/ 1 w 340"/>
                <a:gd name="T19" fmla="*/ 110 h 125"/>
                <a:gd name="T20" fmla="*/ 0 w 340"/>
                <a:gd name="T21" fmla="*/ 112 h 125"/>
                <a:gd name="T22" fmla="*/ 0 w 340"/>
                <a:gd name="T23" fmla="*/ 120 h 125"/>
                <a:gd name="T24" fmla="*/ 1 w 340"/>
                <a:gd name="T25" fmla="*/ 124 h 125"/>
                <a:gd name="T26" fmla="*/ 5 w 340"/>
                <a:gd name="T27" fmla="*/ 125 h 125"/>
                <a:gd name="T28" fmla="*/ 335 w 340"/>
                <a:gd name="T29" fmla="*/ 125 h 125"/>
                <a:gd name="T30" fmla="*/ 339 w 340"/>
                <a:gd name="T31" fmla="*/ 124 h 125"/>
                <a:gd name="T32" fmla="*/ 340 w 340"/>
                <a:gd name="T33" fmla="*/ 120 h 125"/>
                <a:gd name="T34" fmla="*/ 340 w 340"/>
                <a:gd name="T35" fmla="*/ 112 h 125"/>
                <a:gd name="T36" fmla="*/ 339 w 340"/>
                <a:gd name="T37" fmla="*/ 110 h 125"/>
                <a:gd name="T38" fmla="*/ 338 w 340"/>
                <a:gd name="T39" fmla="*/ 108 h 125"/>
                <a:gd name="T40" fmla="*/ 269 w 340"/>
                <a:gd name="T41" fmla="*/ 71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40" h="125">
                  <a:moveTo>
                    <a:pt x="269" y="71"/>
                  </a:moveTo>
                  <a:cubicBezTo>
                    <a:pt x="269" y="12"/>
                    <a:pt x="269" y="12"/>
                    <a:pt x="269" y="12"/>
                  </a:cubicBezTo>
                  <a:cubicBezTo>
                    <a:pt x="269" y="9"/>
                    <a:pt x="268" y="6"/>
                    <a:pt x="266" y="3"/>
                  </a:cubicBezTo>
                  <a:cubicBezTo>
                    <a:pt x="263" y="1"/>
                    <a:pt x="260" y="0"/>
                    <a:pt x="257" y="0"/>
                  </a:cubicBezTo>
                  <a:cubicBezTo>
                    <a:pt x="83" y="0"/>
                    <a:pt x="83" y="0"/>
                    <a:pt x="83" y="0"/>
                  </a:cubicBezTo>
                  <a:cubicBezTo>
                    <a:pt x="80" y="0"/>
                    <a:pt x="77" y="1"/>
                    <a:pt x="74" y="3"/>
                  </a:cubicBezTo>
                  <a:cubicBezTo>
                    <a:pt x="72" y="6"/>
                    <a:pt x="71" y="9"/>
                    <a:pt x="71" y="12"/>
                  </a:cubicBezTo>
                  <a:cubicBezTo>
                    <a:pt x="71" y="71"/>
                    <a:pt x="71" y="71"/>
                    <a:pt x="71" y="71"/>
                  </a:cubicBezTo>
                  <a:cubicBezTo>
                    <a:pt x="2" y="108"/>
                    <a:pt x="2" y="108"/>
                    <a:pt x="2" y="108"/>
                  </a:cubicBezTo>
                  <a:cubicBezTo>
                    <a:pt x="2" y="109"/>
                    <a:pt x="1" y="109"/>
                    <a:pt x="1" y="110"/>
                  </a:cubicBezTo>
                  <a:cubicBezTo>
                    <a:pt x="0" y="111"/>
                    <a:pt x="0" y="111"/>
                    <a:pt x="0" y="112"/>
                  </a:cubicBezTo>
                  <a:cubicBezTo>
                    <a:pt x="0" y="120"/>
                    <a:pt x="0" y="120"/>
                    <a:pt x="0" y="120"/>
                  </a:cubicBezTo>
                  <a:cubicBezTo>
                    <a:pt x="0" y="122"/>
                    <a:pt x="1" y="123"/>
                    <a:pt x="1" y="124"/>
                  </a:cubicBezTo>
                  <a:cubicBezTo>
                    <a:pt x="2" y="124"/>
                    <a:pt x="3" y="125"/>
                    <a:pt x="5" y="125"/>
                  </a:cubicBezTo>
                  <a:cubicBezTo>
                    <a:pt x="335" y="125"/>
                    <a:pt x="335" y="125"/>
                    <a:pt x="335" y="125"/>
                  </a:cubicBezTo>
                  <a:cubicBezTo>
                    <a:pt x="337" y="125"/>
                    <a:pt x="338" y="124"/>
                    <a:pt x="339" y="124"/>
                  </a:cubicBezTo>
                  <a:cubicBezTo>
                    <a:pt x="339" y="123"/>
                    <a:pt x="340" y="122"/>
                    <a:pt x="340" y="120"/>
                  </a:cubicBezTo>
                  <a:cubicBezTo>
                    <a:pt x="340" y="112"/>
                    <a:pt x="340" y="112"/>
                    <a:pt x="340" y="112"/>
                  </a:cubicBezTo>
                  <a:cubicBezTo>
                    <a:pt x="340" y="111"/>
                    <a:pt x="340" y="111"/>
                    <a:pt x="339" y="110"/>
                  </a:cubicBezTo>
                  <a:cubicBezTo>
                    <a:pt x="339" y="109"/>
                    <a:pt x="338" y="109"/>
                    <a:pt x="338" y="108"/>
                  </a:cubicBezTo>
                  <a:lnTo>
                    <a:pt x="269" y="7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prstClr val="white"/>
                </a:solidFill>
                <a:latin typeface="Segoe UI"/>
                <a:ea typeface="微软雅黑"/>
              </a:endParaRPr>
            </a:p>
          </p:txBody>
        </p:sp>
        <p:sp>
          <p:nvSpPr>
            <p:cNvPr id="124" name="Freeform 123"/>
            <p:cNvSpPr>
              <a:spLocks noEditPoints="1"/>
            </p:cNvSpPr>
            <p:nvPr/>
          </p:nvSpPr>
          <p:spPr bwMode="auto">
            <a:xfrm>
              <a:off x="515" y="3088"/>
              <a:ext cx="665" cy="449"/>
            </a:xfrm>
            <a:custGeom>
              <a:avLst/>
              <a:gdLst>
                <a:gd name="T0" fmla="*/ 791 w 800"/>
                <a:gd name="T1" fmla="*/ 9 h 539"/>
                <a:gd name="T2" fmla="*/ 770 w 800"/>
                <a:gd name="T3" fmla="*/ 0 h 539"/>
                <a:gd name="T4" fmla="*/ 30 w 800"/>
                <a:gd name="T5" fmla="*/ 0 h 539"/>
                <a:gd name="T6" fmla="*/ 9 w 800"/>
                <a:gd name="T7" fmla="*/ 9 h 539"/>
                <a:gd name="T8" fmla="*/ 0 w 800"/>
                <a:gd name="T9" fmla="*/ 30 h 539"/>
                <a:gd name="T10" fmla="*/ 0 w 800"/>
                <a:gd name="T11" fmla="*/ 509 h 539"/>
                <a:gd name="T12" fmla="*/ 9 w 800"/>
                <a:gd name="T13" fmla="*/ 530 h 539"/>
                <a:gd name="T14" fmla="*/ 30 w 800"/>
                <a:gd name="T15" fmla="*/ 539 h 539"/>
                <a:gd name="T16" fmla="*/ 770 w 800"/>
                <a:gd name="T17" fmla="*/ 539 h 539"/>
                <a:gd name="T18" fmla="*/ 791 w 800"/>
                <a:gd name="T19" fmla="*/ 530 h 539"/>
                <a:gd name="T20" fmla="*/ 800 w 800"/>
                <a:gd name="T21" fmla="*/ 509 h 539"/>
                <a:gd name="T22" fmla="*/ 800 w 800"/>
                <a:gd name="T23" fmla="*/ 30 h 539"/>
                <a:gd name="T24" fmla="*/ 791 w 800"/>
                <a:gd name="T25" fmla="*/ 9 h 539"/>
                <a:gd name="T26" fmla="*/ 400 w 800"/>
                <a:gd name="T27" fmla="*/ 526 h 539"/>
                <a:gd name="T28" fmla="*/ 387 w 800"/>
                <a:gd name="T29" fmla="*/ 513 h 539"/>
                <a:gd name="T30" fmla="*/ 400 w 800"/>
                <a:gd name="T31" fmla="*/ 500 h 539"/>
                <a:gd name="T32" fmla="*/ 413 w 800"/>
                <a:gd name="T33" fmla="*/ 513 h 539"/>
                <a:gd name="T34" fmla="*/ 400 w 800"/>
                <a:gd name="T35" fmla="*/ 526 h 539"/>
                <a:gd name="T36" fmla="*/ 748 w 800"/>
                <a:gd name="T37" fmla="*/ 487 h 539"/>
                <a:gd name="T38" fmla="*/ 52 w 800"/>
                <a:gd name="T39" fmla="*/ 487 h 539"/>
                <a:gd name="T40" fmla="*/ 52 w 800"/>
                <a:gd name="T41" fmla="*/ 52 h 539"/>
                <a:gd name="T42" fmla="*/ 748 w 800"/>
                <a:gd name="T43" fmla="*/ 52 h 539"/>
                <a:gd name="T44" fmla="*/ 748 w 800"/>
                <a:gd name="T45" fmla="*/ 487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00" h="539">
                  <a:moveTo>
                    <a:pt x="791" y="9"/>
                  </a:moveTo>
                  <a:cubicBezTo>
                    <a:pt x="785" y="3"/>
                    <a:pt x="778" y="0"/>
                    <a:pt x="770" y="0"/>
                  </a:cubicBezTo>
                  <a:cubicBezTo>
                    <a:pt x="30" y="0"/>
                    <a:pt x="30" y="0"/>
                    <a:pt x="30" y="0"/>
                  </a:cubicBezTo>
                  <a:cubicBezTo>
                    <a:pt x="22" y="0"/>
                    <a:pt x="15" y="3"/>
                    <a:pt x="9" y="9"/>
                  </a:cubicBezTo>
                  <a:cubicBezTo>
                    <a:pt x="3" y="15"/>
                    <a:pt x="0" y="23"/>
                    <a:pt x="0" y="30"/>
                  </a:cubicBezTo>
                  <a:cubicBezTo>
                    <a:pt x="0" y="509"/>
                    <a:pt x="0" y="509"/>
                    <a:pt x="0" y="509"/>
                  </a:cubicBezTo>
                  <a:cubicBezTo>
                    <a:pt x="0" y="517"/>
                    <a:pt x="3" y="525"/>
                    <a:pt x="9" y="530"/>
                  </a:cubicBezTo>
                  <a:cubicBezTo>
                    <a:pt x="15" y="536"/>
                    <a:pt x="22" y="539"/>
                    <a:pt x="30" y="539"/>
                  </a:cubicBezTo>
                  <a:cubicBezTo>
                    <a:pt x="770" y="539"/>
                    <a:pt x="770" y="539"/>
                    <a:pt x="770" y="539"/>
                  </a:cubicBezTo>
                  <a:cubicBezTo>
                    <a:pt x="778" y="539"/>
                    <a:pt x="785" y="536"/>
                    <a:pt x="791" y="530"/>
                  </a:cubicBezTo>
                  <a:cubicBezTo>
                    <a:pt x="797" y="525"/>
                    <a:pt x="800" y="517"/>
                    <a:pt x="800" y="509"/>
                  </a:cubicBezTo>
                  <a:cubicBezTo>
                    <a:pt x="800" y="30"/>
                    <a:pt x="800" y="30"/>
                    <a:pt x="800" y="30"/>
                  </a:cubicBezTo>
                  <a:cubicBezTo>
                    <a:pt x="800" y="23"/>
                    <a:pt x="797" y="15"/>
                    <a:pt x="791" y="9"/>
                  </a:cubicBezTo>
                  <a:close/>
                  <a:moveTo>
                    <a:pt x="400" y="526"/>
                  </a:moveTo>
                  <a:cubicBezTo>
                    <a:pt x="393" y="526"/>
                    <a:pt x="387" y="521"/>
                    <a:pt x="387" y="513"/>
                  </a:cubicBezTo>
                  <a:cubicBezTo>
                    <a:pt x="387" y="506"/>
                    <a:pt x="393" y="500"/>
                    <a:pt x="400" y="500"/>
                  </a:cubicBezTo>
                  <a:cubicBezTo>
                    <a:pt x="407" y="500"/>
                    <a:pt x="413" y="506"/>
                    <a:pt x="413" y="513"/>
                  </a:cubicBezTo>
                  <a:cubicBezTo>
                    <a:pt x="413" y="521"/>
                    <a:pt x="407" y="526"/>
                    <a:pt x="400" y="526"/>
                  </a:cubicBezTo>
                  <a:close/>
                  <a:moveTo>
                    <a:pt x="748" y="487"/>
                  </a:moveTo>
                  <a:cubicBezTo>
                    <a:pt x="52" y="487"/>
                    <a:pt x="52" y="487"/>
                    <a:pt x="52" y="487"/>
                  </a:cubicBezTo>
                  <a:cubicBezTo>
                    <a:pt x="52" y="52"/>
                    <a:pt x="52" y="52"/>
                    <a:pt x="52" y="52"/>
                  </a:cubicBezTo>
                  <a:cubicBezTo>
                    <a:pt x="748" y="52"/>
                    <a:pt x="748" y="52"/>
                    <a:pt x="748" y="52"/>
                  </a:cubicBezTo>
                  <a:lnTo>
                    <a:pt x="748" y="48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prstClr val="white"/>
                </a:solidFill>
                <a:latin typeface="Segoe UI"/>
                <a:ea typeface="微软雅黑"/>
              </a:endParaRPr>
            </a:p>
          </p:txBody>
        </p:sp>
        <p:sp>
          <p:nvSpPr>
            <p:cNvPr id="125" name="Freeform 124"/>
            <p:cNvSpPr>
              <a:spLocks/>
            </p:cNvSpPr>
            <p:nvPr/>
          </p:nvSpPr>
          <p:spPr bwMode="auto">
            <a:xfrm>
              <a:off x="646" y="3459"/>
              <a:ext cx="56" cy="9"/>
            </a:xfrm>
            <a:custGeom>
              <a:avLst/>
              <a:gdLst>
                <a:gd name="T0" fmla="*/ 6 w 67"/>
                <a:gd name="T1" fmla="*/ 0 h 11"/>
                <a:gd name="T2" fmla="*/ 2 w 67"/>
                <a:gd name="T3" fmla="*/ 2 h 11"/>
                <a:gd name="T4" fmla="*/ 0 w 67"/>
                <a:gd name="T5" fmla="*/ 6 h 11"/>
                <a:gd name="T6" fmla="*/ 0 w 67"/>
                <a:gd name="T7" fmla="*/ 11 h 11"/>
                <a:gd name="T8" fmla="*/ 67 w 67"/>
                <a:gd name="T9" fmla="*/ 11 h 11"/>
                <a:gd name="T10" fmla="*/ 67 w 67"/>
                <a:gd name="T11" fmla="*/ 6 h 11"/>
                <a:gd name="T12" fmla="*/ 65 w 67"/>
                <a:gd name="T13" fmla="*/ 2 h 11"/>
                <a:gd name="T14" fmla="*/ 61 w 67"/>
                <a:gd name="T15" fmla="*/ 0 h 11"/>
                <a:gd name="T16" fmla="*/ 6 w 67"/>
                <a:gd name="T17"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11">
                  <a:moveTo>
                    <a:pt x="6" y="0"/>
                  </a:moveTo>
                  <a:cubicBezTo>
                    <a:pt x="4" y="0"/>
                    <a:pt x="3" y="1"/>
                    <a:pt x="2" y="2"/>
                  </a:cubicBezTo>
                  <a:cubicBezTo>
                    <a:pt x="0" y="3"/>
                    <a:pt x="0" y="5"/>
                    <a:pt x="0" y="6"/>
                  </a:cubicBezTo>
                  <a:cubicBezTo>
                    <a:pt x="0" y="11"/>
                    <a:pt x="0" y="11"/>
                    <a:pt x="0" y="11"/>
                  </a:cubicBezTo>
                  <a:cubicBezTo>
                    <a:pt x="67" y="11"/>
                    <a:pt x="67" y="11"/>
                    <a:pt x="67" y="11"/>
                  </a:cubicBezTo>
                  <a:cubicBezTo>
                    <a:pt x="67" y="6"/>
                    <a:pt x="67" y="6"/>
                    <a:pt x="67" y="6"/>
                  </a:cubicBezTo>
                  <a:cubicBezTo>
                    <a:pt x="67" y="5"/>
                    <a:pt x="66" y="3"/>
                    <a:pt x="65" y="2"/>
                  </a:cubicBezTo>
                  <a:cubicBezTo>
                    <a:pt x="64" y="1"/>
                    <a:pt x="62" y="0"/>
                    <a:pt x="61" y="0"/>
                  </a:cubicBezTo>
                  <a:lnTo>
                    <a:pt x="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prstClr val="white"/>
                </a:solidFill>
                <a:latin typeface="Segoe UI"/>
                <a:ea typeface="微软雅黑"/>
              </a:endParaRPr>
            </a:p>
          </p:txBody>
        </p:sp>
        <p:sp>
          <p:nvSpPr>
            <p:cNvPr id="126" name="Freeform 125"/>
            <p:cNvSpPr>
              <a:spLocks/>
            </p:cNvSpPr>
            <p:nvPr/>
          </p:nvSpPr>
          <p:spPr bwMode="auto">
            <a:xfrm>
              <a:off x="715" y="3395"/>
              <a:ext cx="55" cy="73"/>
            </a:xfrm>
            <a:custGeom>
              <a:avLst/>
              <a:gdLst>
                <a:gd name="T0" fmla="*/ 6 w 67"/>
                <a:gd name="T1" fmla="*/ 0 h 88"/>
                <a:gd name="T2" fmla="*/ 2 w 67"/>
                <a:gd name="T3" fmla="*/ 1 h 88"/>
                <a:gd name="T4" fmla="*/ 0 w 67"/>
                <a:gd name="T5" fmla="*/ 6 h 88"/>
                <a:gd name="T6" fmla="*/ 0 w 67"/>
                <a:gd name="T7" fmla="*/ 88 h 88"/>
                <a:gd name="T8" fmla="*/ 67 w 67"/>
                <a:gd name="T9" fmla="*/ 88 h 88"/>
                <a:gd name="T10" fmla="*/ 67 w 67"/>
                <a:gd name="T11" fmla="*/ 6 h 88"/>
                <a:gd name="T12" fmla="*/ 65 w 67"/>
                <a:gd name="T13" fmla="*/ 1 h 88"/>
                <a:gd name="T14" fmla="*/ 61 w 67"/>
                <a:gd name="T15" fmla="*/ 0 h 88"/>
                <a:gd name="T16" fmla="*/ 6 w 67"/>
                <a:gd name="T17"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88">
                  <a:moveTo>
                    <a:pt x="6" y="0"/>
                  </a:moveTo>
                  <a:cubicBezTo>
                    <a:pt x="4" y="0"/>
                    <a:pt x="3" y="0"/>
                    <a:pt x="2" y="1"/>
                  </a:cubicBezTo>
                  <a:cubicBezTo>
                    <a:pt x="0" y="3"/>
                    <a:pt x="0" y="4"/>
                    <a:pt x="0" y="6"/>
                  </a:cubicBezTo>
                  <a:cubicBezTo>
                    <a:pt x="0" y="88"/>
                    <a:pt x="0" y="88"/>
                    <a:pt x="0" y="88"/>
                  </a:cubicBezTo>
                  <a:cubicBezTo>
                    <a:pt x="67" y="88"/>
                    <a:pt x="67" y="88"/>
                    <a:pt x="67" y="88"/>
                  </a:cubicBezTo>
                  <a:cubicBezTo>
                    <a:pt x="67" y="6"/>
                    <a:pt x="67" y="6"/>
                    <a:pt x="67" y="6"/>
                  </a:cubicBezTo>
                  <a:cubicBezTo>
                    <a:pt x="67" y="4"/>
                    <a:pt x="66" y="3"/>
                    <a:pt x="65" y="1"/>
                  </a:cubicBezTo>
                  <a:cubicBezTo>
                    <a:pt x="64" y="0"/>
                    <a:pt x="62" y="0"/>
                    <a:pt x="61" y="0"/>
                  </a:cubicBezTo>
                  <a:lnTo>
                    <a:pt x="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prstClr val="white"/>
                </a:solidFill>
                <a:latin typeface="Segoe UI"/>
                <a:ea typeface="微软雅黑"/>
              </a:endParaRPr>
            </a:p>
          </p:txBody>
        </p:sp>
        <p:sp>
          <p:nvSpPr>
            <p:cNvPr id="127" name="Freeform 126"/>
            <p:cNvSpPr>
              <a:spLocks/>
            </p:cNvSpPr>
            <p:nvPr/>
          </p:nvSpPr>
          <p:spPr bwMode="auto">
            <a:xfrm>
              <a:off x="783" y="3368"/>
              <a:ext cx="55" cy="100"/>
            </a:xfrm>
            <a:custGeom>
              <a:avLst/>
              <a:gdLst>
                <a:gd name="T0" fmla="*/ 6 w 67"/>
                <a:gd name="T1" fmla="*/ 0 h 120"/>
                <a:gd name="T2" fmla="*/ 2 w 67"/>
                <a:gd name="T3" fmla="*/ 2 h 120"/>
                <a:gd name="T4" fmla="*/ 0 w 67"/>
                <a:gd name="T5" fmla="*/ 6 h 120"/>
                <a:gd name="T6" fmla="*/ 0 w 67"/>
                <a:gd name="T7" fmla="*/ 120 h 120"/>
                <a:gd name="T8" fmla="*/ 67 w 67"/>
                <a:gd name="T9" fmla="*/ 120 h 120"/>
                <a:gd name="T10" fmla="*/ 67 w 67"/>
                <a:gd name="T11" fmla="*/ 6 h 120"/>
                <a:gd name="T12" fmla="*/ 65 w 67"/>
                <a:gd name="T13" fmla="*/ 2 h 120"/>
                <a:gd name="T14" fmla="*/ 61 w 67"/>
                <a:gd name="T15" fmla="*/ 0 h 120"/>
                <a:gd name="T16" fmla="*/ 6 w 67"/>
                <a:gd name="T17"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120">
                  <a:moveTo>
                    <a:pt x="6" y="0"/>
                  </a:moveTo>
                  <a:cubicBezTo>
                    <a:pt x="4" y="0"/>
                    <a:pt x="3" y="0"/>
                    <a:pt x="2" y="2"/>
                  </a:cubicBezTo>
                  <a:cubicBezTo>
                    <a:pt x="0" y="3"/>
                    <a:pt x="0" y="4"/>
                    <a:pt x="0" y="6"/>
                  </a:cubicBezTo>
                  <a:cubicBezTo>
                    <a:pt x="0" y="120"/>
                    <a:pt x="0" y="120"/>
                    <a:pt x="0" y="120"/>
                  </a:cubicBezTo>
                  <a:cubicBezTo>
                    <a:pt x="67" y="120"/>
                    <a:pt x="67" y="120"/>
                    <a:pt x="67" y="120"/>
                  </a:cubicBezTo>
                  <a:cubicBezTo>
                    <a:pt x="67" y="6"/>
                    <a:pt x="67" y="6"/>
                    <a:pt x="67" y="6"/>
                  </a:cubicBezTo>
                  <a:cubicBezTo>
                    <a:pt x="67" y="4"/>
                    <a:pt x="66" y="3"/>
                    <a:pt x="65" y="2"/>
                  </a:cubicBezTo>
                  <a:cubicBezTo>
                    <a:pt x="64" y="0"/>
                    <a:pt x="62" y="0"/>
                    <a:pt x="61" y="0"/>
                  </a:cubicBezTo>
                  <a:lnTo>
                    <a:pt x="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prstClr val="white"/>
                </a:solidFill>
                <a:latin typeface="Segoe UI"/>
                <a:ea typeface="微软雅黑"/>
              </a:endParaRPr>
            </a:p>
          </p:txBody>
        </p:sp>
        <p:sp>
          <p:nvSpPr>
            <p:cNvPr id="128" name="Freeform 127"/>
            <p:cNvSpPr>
              <a:spLocks/>
            </p:cNvSpPr>
            <p:nvPr/>
          </p:nvSpPr>
          <p:spPr bwMode="auto">
            <a:xfrm>
              <a:off x="851" y="3379"/>
              <a:ext cx="56" cy="89"/>
            </a:xfrm>
            <a:custGeom>
              <a:avLst/>
              <a:gdLst>
                <a:gd name="T0" fmla="*/ 6 w 67"/>
                <a:gd name="T1" fmla="*/ 0 h 107"/>
                <a:gd name="T2" fmla="*/ 2 w 67"/>
                <a:gd name="T3" fmla="*/ 2 h 107"/>
                <a:gd name="T4" fmla="*/ 0 w 67"/>
                <a:gd name="T5" fmla="*/ 6 h 107"/>
                <a:gd name="T6" fmla="*/ 0 w 67"/>
                <a:gd name="T7" fmla="*/ 107 h 107"/>
                <a:gd name="T8" fmla="*/ 67 w 67"/>
                <a:gd name="T9" fmla="*/ 107 h 107"/>
                <a:gd name="T10" fmla="*/ 67 w 67"/>
                <a:gd name="T11" fmla="*/ 6 h 107"/>
                <a:gd name="T12" fmla="*/ 65 w 67"/>
                <a:gd name="T13" fmla="*/ 2 h 107"/>
                <a:gd name="T14" fmla="*/ 61 w 67"/>
                <a:gd name="T15" fmla="*/ 0 h 107"/>
                <a:gd name="T16" fmla="*/ 6 w 67"/>
                <a:gd name="T17"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107">
                  <a:moveTo>
                    <a:pt x="6" y="0"/>
                  </a:moveTo>
                  <a:cubicBezTo>
                    <a:pt x="5" y="0"/>
                    <a:pt x="3" y="0"/>
                    <a:pt x="2" y="2"/>
                  </a:cubicBezTo>
                  <a:cubicBezTo>
                    <a:pt x="0" y="3"/>
                    <a:pt x="0" y="5"/>
                    <a:pt x="0" y="6"/>
                  </a:cubicBezTo>
                  <a:cubicBezTo>
                    <a:pt x="0" y="107"/>
                    <a:pt x="0" y="107"/>
                    <a:pt x="0" y="107"/>
                  </a:cubicBezTo>
                  <a:cubicBezTo>
                    <a:pt x="67" y="107"/>
                    <a:pt x="67" y="107"/>
                    <a:pt x="67" y="107"/>
                  </a:cubicBezTo>
                  <a:cubicBezTo>
                    <a:pt x="67" y="6"/>
                    <a:pt x="67" y="6"/>
                    <a:pt x="67" y="6"/>
                  </a:cubicBezTo>
                  <a:cubicBezTo>
                    <a:pt x="67" y="5"/>
                    <a:pt x="66" y="3"/>
                    <a:pt x="65" y="2"/>
                  </a:cubicBezTo>
                  <a:cubicBezTo>
                    <a:pt x="64" y="0"/>
                    <a:pt x="62" y="0"/>
                    <a:pt x="61" y="0"/>
                  </a:cubicBezTo>
                  <a:lnTo>
                    <a:pt x="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prstClr val="white"/>
                </a:solidFill>
                <a:latin typeface="Segoe UI"/>
                <a:ea typeface="微软雅黑"/>
              </a:endParaRPr>
            </a:p>
          </p:txBody>
        </p:sp>
        <p:sp>
          <p:nvSpPr>
            <p:cNvPr id="129" name="Freeform 128"/>
            <p:cNvSpPr>
              <a:spLocks/>
            </p:cNvSpPr>
            <p:nvPr/>
          </p:nvSpPr>
          <p:spPr bwMode="auto">
            <a:xfrm>
              <a:off x="919" y="3337"/>
              <a:ext cx="56" cy="131"/>
            </a:xfrm>
            <a:custGeom>
              <a:avLst/>
              <a:gdLst>
                <a:gd name="T0" fmla="*/ 6 w 67"/>
                <a:gd name="T1" fmla="*/ 0 h 158"/>
                <a:gd name="T2" fmla="*/ 2 w 67"/>
                <a:gd name="T3" fmla="*/ 1 h 158"/>
                <a:gd name="T4" fmla="*/ 0 w 67"/>
                <a:gd name="T5" fmla="*/ 6 h 158"/>
                <a:gd name="T6" fmla="*/ 0 w 67"/>
                <a:gd name="T7" fmla="*/ 158 h 158"/>
                <a:gd name="T8" fmla="*/ 67 w 67"/>
                <a:gd name="T9" fmla="*/ 158 h 158"/>
                <a:gd name="T10" fmla="*/ 67 w 67"/>
                <a:gd name="T11" fmla="*/ 6 h 158"/>
                <a:gd name="T12" fmla="*/ 65 w 67"/>
                <a:gd name="T13" fmla="*/ 1 h 158"/>
                <a:gd name="T14" fmla="*/ 61 w 67"/>
                <a:gd name="T15" fmla="*/ 0 h 158"/>
                <a:gd name="T16" fmla="*/ 6 w 67"/>
                <a:gd name="T17" fmla="*/ 0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158">
                  <a:moveTo>
                    <a:pt x="6" y="0"/>
                  </a:moveTo>
                  <a:cubicBezTo>
                    <a:pt x="5" y="0"/>
                    <a:pt x="3" y="0"/>
                    <a:pt x="2" y="1"/>
                  </a:cubicBezTo>
                  <a:cubicBezTo>
                    <a:pt x="0" y="3"/>
                    <a:pt x="0" y="4"/>
                    <a:pt x="0" y="6"/>
                  </a:cubicBezTo>
                  <a:cubicBezTo>
                    <a:pt x="0" y="158"/>
                    <a:pt x="0" y="158"/>
                    <a:pt x="0" y="158"/>
                  </a:cubicBezTo>
                  <a:cubicBezTo>
                    <a:pt x="67" y="158"/>
                    <a:pt x="67" y="158"/>
                    <a:pt x="67" y="158"/>
                  </a:cubicBezTo>
                  <a:cubicBezTo>
                    <a:pt x="67" y="6"/>
                    <a:pt x="67" y="6"/>
                    <a:pt x="67" y="6"/>
                  </a:cubicBezTo>
                  <a:cubicBezTo>
                    <a:pt x="67" y="4"/>
                    <a:pt x="66" y="3"/>
                    <a:pt x="65" y="1"/>
                  </a:cubicBezTo>
                  <a:cubicBezTo>
                    <a:pt x="64" y="0"/>
                    <a:pt x="62" y="0"/>
                    <a:pt x="61" y="0"/>
                  </a:cubicBezTo>
                  <a:cubicBezTo>
                    <a:pt x="6" y="0"/>
                    <a:pt x="6" y="0"/>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prstClr val="white"/>
                </a:solidFill>
                <a:latin typeface="Segoe UI"/>
                <a:ea typeface="微软雅黑"/>
              </a:endParaRPr>
            </a:p>
          </p:txBody>
        </p:sp>
        <p:sp>
          <p:nvSpPr>
            <p:cNvPr id="130" name="Freeform 129"/>
            <p:cNvSpPr>
              <a:spLocks/>
            </p:cNvSpPr>
            <p:nvPr/>
          </p:nvSpPr>
          <p:spPr bwMode="auto">
            <a:xfrm>
              <a:off x="987" y="3284"/>
              <a:ext cx="56" cy="184"/>
            </a:xfrm>
            <a:custGeom>
              <a:avLst/>
              <a:gdLst>
                <a:gd name="T0" fmla="*/ 6 w 67"/>
                <a:gd name="T1" fmla="*/ 0 h 222"/>
                <a:gd name="T2" fmla="*/ 2 w 67"/>
                <a:gd name="T3" fmla="*/ 1 h 222"/>
                <a:gd name="T4" fmla="*/ 0 w 67"/>
                <a:gd name="T5" fmla="*/ 6 h 222"/>
                <a:gd name="T6" fmla="*/ 0 w 67"/>
                <a:gd name="T7" fmla="*/ 222 h 222"/>
                <a:gd name="T8" fmla="*/ 67 w 67"/>
                <a:gd name="T9" fmla="*/ 222 h 222"/>
                <a:gd name="T10" fmla="*/ 67 w 67"/>
                <a:gd name="T11" fmla="*/ 6 h 222"/>
                <a:gd name="T12" fmla="*/ 65 w 67"/>
                <a:gd name="T13" fmla="*/ 1 h 222"/>
                <a:gd name="T14" fmla="*/ 61 w 67"/>
                <a:gd name="T15" fmla="*/ 0 h 222"/>
                <a:gd name="T16" fmla="*/ 6 w 67"/>
                <a:gd name="T17" fmla="*/ 0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222">
                  <a:moveTo>
                    <a:pt x="6" y="0"/>
                  </a:moveTo>
                  <a:cubicBezTo>
                    <a:pt x="5" y="0"/>
                    <a:pt x="3" y="0"/>
                    <a:pt x="2" y="1"/>
                  </a:cubicBezTo>
                  <a:cubicBezTo>
                    <a:pt x="1" y="3"/>
                    <a:pt x="0" y="4"/>
                    <a:pt x="0" y="6"/>
                  </a:cubicBezTo>
                  <a:cubicBezTo>
                    <a:pt x="0" y="222"/>
                    <a:pt x="0" y="222"/>
                    <a:pt x="0" y="222"/>
                  </a:cubicBezTo>
                  <a:cubicBezTo>
                    <a:pt x="67" y="222"/>
                    <a:pt x="67" y="222"/>
                    <a:pt x="67" y="222"/>
                  </a:cubicBezTo>
                  <a:cubicBezTo>
                    <a:pt x="67" y="6"/>
                    <a:pt x="67" y="6"/>
                    <a:pt x="67" y="6"/>
                  </a:cubicBezTo>
                  <a:cubicBezTo>
                    <a:pt x="67" y="4"/>
                    <a:pt x="66" y="3"/>
                    <a:pt x="65" y="1"/>
                  </a:cubicBezTo>
                  <a:cubicBezTo>
                    <a:pt x="64" y="0"/>
                    <a:pt x="62" y="0"/>
                    <a:pt x="61" y="0"/>
                  </a:cubicBezTo>
                  <a:cubicBezTo>
                    <a:pt x="6" y="0"/>
                    <a:pt x="6" y="0"/>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prstClr val="white"/>
                </a:solidFill>
                <a:latin typeface="Segoe UI"/>
                <a:ea typeface="微软雅黑"/>
              </a:endParaRPr>
            </a:p>
          </p:txBody>
        </p:sp>
        <p:sp>
          <p:nvSpPr>
            <p:cNvPr id="131" name="Freeform 130"/>
            <p:cNvSpPr>
              <a:spLocks/>
            </p:cNvSpPr>
            <p:nvPr/>
          </p:nvSpPr>
          <p:spPr bwMode="auto">
            <a:xfrm>
              <a:off x="610" y="3178"/>
              <a:ext cx="475" cy="289"/>
            </a:xfrm>
            <a:custGeom>
              <a:avLst/>
              <a:gdLst>
                <a:gd name="T0" fmla="*/ 572 w 572"/>
                <a:gd name="T1" fmla="*/ 7 h 347"/>
                <a:gd name="T2" fmla="*/ 571 w 572"/>
                <a:gd name="T3" fmla="*/ 2 h 347"/>
                <a:gd name="T4" fmla="*/ 567 w 572"/>
                <a:gd name="T5" fmla="*/ 1 h 347"/>
                <a:gd name="T6" fmla="*/ 500 w 572"/>
                <a:gd name="T7" fmla="*/ 20 h 347"/>
                <a:gd name="T8" fmla="*/ 497 w 572"/>
                <a:gd name="T9" fmla="*/ 23 h 347"/>
                <a:gd name="T10" fmla="*/ 498 w 572"/>
                <a:gd name="T11" fmla="*/ 27 h 347"/>
                <a:gd name="T12" fmla="*/ 506 w 572"/>
                <a:gd name="T13" fmla="*/ 37 h 347"/>
                <a:gd name="T14" fmla="*/ 302 w 572"/>
                <a:gd name="T15" fmla="*/ 196 h 347"/>
                <a:gd name="T16" fmla="*/ 190 w 572"/>
                <a:gd name="T17" fmla="*/ 148 h 347"/>
                <a:gd name="T18" fmla="*/ 2 w 572"/>
                <a:gd name="T19" fmla="*/ 327 h 347"/>
                <a:gd name="T20" fmla="*/ 0 w 572"/>
                <a:gd name="T21" fmla="*/ 331 h 347"/>
                <a:gd name="T22" fmla="*/ 2 w 572"/>
                <a:gd name="T23" fmla="*/ 336 h 347"/>
                <a:gd name="T24" fmla="*/ 10 w 572"/>
                <a:gd name="T25" fmla="*/ 345 h 347"/>
                <a:gd name="T26" fmla="*/ 15 w 572"/>
                <a:gd name="T27" fmla="*/ 347 h 347"/>
                <a:gd name="T28" fmla="*/ 19 w 572"/>
                <a:gd name="T29" fmla="*/ 345 h 347"/>
                <a:gd name="T30" fmla="*/ 195 w 572"/>
                <a:gd name="T31" fmla="*/ 178 h 347"/>
                <a:gd name="T32" fmla="*/ 306 w 572"/>
                <a:gd name="T33" fmla="*/ 225 h 347"/>
                <a:gd name="T34" fmla="*/ 521 w 572"/>
                <a:gd name="T35" fmla="*/ 57 h 347"/>
                <a:gd name="T36" fmla="*/ 529 w 572"/>
                <a:gd name="T37" fmla="*/ 68 h 347"/>
                <a:gd name="T38" fmla="*/ 533 w 572"/>
                <a:gd name="T39" fmla="*/ 69 h 347"/>
                <a:gd name="T40" fmla="*/ 536 w 572"/>
                <a:gd name="T41" fmla="*/ 67 h 347"/>
                <a:gd name="T42" fmla="*/ 572 w 572"/>
                <a:gd name="T43" fmla="*/ 7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72" h="347">
                  <a:moveTo>
                    <a:pt x="572" y="7"/>
                  </a:moveTo>
                  <a:cubicBezTo>
                    <a:pt x="572" y="5"/>
                    <a:pt x="572" y="4"/>
                    <a:pt x="571" y="2"/>
                  </a:cubicBezTo>
                  <a:cubicBezTo>
                    <a:pt x="570" y="1"/>
                    <a:pt x="568" y="0"/>
                    <a:pt x="567" y="1"/>
                  </a:cubicBezTo>
                  <a:cubicBezTo>
                    <a:pt x="500" y="20"/>
                    <a:pt x="500" y="20"/>
                    <a:pt x="500" y="20"/>
                  </a:cubicBezTo>
                  <a:cubicBezTo>
                    <a:pt x="498" y="21"/>
                    <a:pt x="497" y="22"/>
                    <a:pt x="497" y="23"/>
                  </a:cubicBezTo>
                  <a:cubicBezTo>
                    <a:pt x="496" y="25"/>
                    <a:pt x="497" y="26"/>
                    <a:pt x="498" y="27"/>
                  </a:cubicBezTo>
                  <a:cubicBezTo>
                    <a:pt x="506" y="37"/>
                    <a:pt x="506" y="37"/>
                    <a:pt x="506" y="37"/>
                  </a:cubicBezTo>
                  <a:cubicBezTo>
                    <a:pt x="302" y="196"/>
                    <a:pt x="302" y="196"/>
                    <a:pt x="302" y="196"/>
                  </a:cubicBezTo>
                  <a:cubicBezTo>
                    <a:pt x="190" y="148"/>
                    <a:pt x="190" y="148"/>
                    <a:pt x="190" y="148"/>
                  </a:cubicBezTo>
                  <a:cubicBezTo>
                    <a:pt x="2" y="327"/>
                    <a:pt x="2" y="327"/>
                    <a:pt x="2" y="327"/>
                  </a:cubicBezTo>
                  <a:cubicBezTo>
                    <a:pt x="1" y="328"/>
                    <a:pt x="0" y="329"/>
                    <a:pt x="0" y="331"/>
                  </a:cubicBezTo>
                  <a:cubicBezTo>
                    <a:pt x="0" y="333"/>
                    <a:pt x="0" y="334"/>
                    <a:pt x="2" y="336"/>
                  </a:cubicBezTo>
                  <a:cubicBezTo>
                    <a:pt x="10" y="345"/>
                    <a:pt x="10" y="345"/>
                    <a:pt x="10" y="345"/>
                  </a:cubicBezTo>
                  <a:cubicBezTo>
                    <a:pt x="11" y="346"/>
                    <a:pt x="13" y="347"/>
                    <a:pt x="15" y="347"/>
                  </a:cubicBezTo>
                  <a:cubicBezTo>
                    <a:pt x="16" y="347"/>
                    <a:pt x="18" y="346"/>
                    <a:pt x="19" y="345"/>
                  </a:cubicBezTo>
                  <a:cubicBezTo>
                    <a:pt x="195" y="178"/>
                    <a:pt x="195" y="178"/>
                    <a:pt x="195" y="178"/>
                  </a:cubicBezTo>
                  <a:cubicBezTo>
                    <a:pt x="306" y="225"/>
                    <a:pt x="306" y="225"/>
                    <a:pt x="306" y="225"/>
                  </a:cubicBezTo>
                  <a:cubicBezTo>
                    <a:pt x="521" y="57"/>
                    <a:pt x="521" y="57"/>
                    <a:pt x="521" y="57"/>
                  </a:cubicBezTo>
                  <a:cubicBezTo>
                    <a:pt x="529" y="68"/>
                    <a:pt x="529" y="68"/>
                    <a:pt x="529" y="68"/>
                  </a:cubicBezTo>
                  <a:cubicBezTo>
                    <a:pt x="530" y="69"/>
                    <a:pt x="531" y="69"/>
                    <a:pt x="533" y="69"/>
                  </a:cubicBezTo>
                  <a:cubicBezTo>
                    <a:pt x="534" y="69"/>
                    <a:pt x="535" y="68"/>
                    <a:pt x="536" y="67"/>
                  </a:cubicBezTo>
                  <a:lnTo>
                    <a:pt x="572"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prstClr val="white"/>
                </a:solidFill>
                <a:latin typeface="Segoe UI"/>
                <a:ea typeface="微软雅黑"/>
              </a:endParaRPr>
            </a:p>
          </p:txBody>
        </p:sp>
      </p:grpSp>
    </p:spTree>
    <p:extLst>
      <p:ext uri="{BB962C8B-B14F-4D97-AF65-F5344CB8AC3E}">
        <p14:creationId xmlns:p14="http://schemas.microsoft.com/office/powerpoint/2010/main" val="3649272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265304" y="220133"/>
            <a:ext cx="3971416" cy="389467"/>
          </a:xfrm>
        </p:spPr>
        <p:txBody>
          <a:bodyPr/>
          <a:lstStyle/>
          <a:p>
            <a:r>
              <a:rPr kumimoji="1" lang="en-US" altLang="zh-CN" dirty="0"/>
              <a:t>PART</a:t>
            </a:r>
            <a:r>
              <a:rPr kumimoji="1" lang="zh-CN" altLang="en-US" dirty="0"/>
              <a:t> </a:t>
            </a:r>
            <a:r>
              <a:rPr kumimoji="1" lang="en-US" altLang="zh-CN" dirty="0"/>
              <a:t>FOUR Bootstrap &amp; Random Forest</a:t>
            </a:r>
            <a:endParaRPr kumimoji="1" lang="zh-CN" altLang="en-US" dirty="0"/>
          </a:p>
        </p:txBody>
      </p:sp>
      <p:sp>
        <p:nvSpPr>
          <p:cNvPr id="13" name="TextBox 12">
            <a:extLst>
              <a:ext uri="{FF2B5EF4-FFF2-40B4-BE49-F238E27FC236}">
                <a16:creationId xmlns:a16="http://schemas.microsoft.com/office/drawing/2014/main" id="{DA9DBA3B-6F23-3643-88A7-59EE30A87C6A}"/>
              </a:ext>
            </a:extLst>
          </p:cNvPr>
          <p:cNvSpPr txBox="1"/>
          <p:nvPr/>
        </p:nvSpPr>
        <p:spPr>
          <a:xfrm>
            <a:off x="265304" y="939221"/>
            <a:ext cx="1750202" cy="369332"/>
          </a:xfrm>
          <a:prstGeom prst="rect">
            <a:avLst/>
          </a:prstGeom>
          <a:noFill/>
        </p:spPr>
        <p:txBody>
          <a:bodyPr wrap="square" rtlCol="0">
            <a:spAutoFit/>
          </a:bodyPr>
          <a:lstStyle/>
          <a:p>
            <a:r>
              <a:rPr lang="en-US" dirty="0"/>
              <a:t>Method</a:t>
            </a:r>
          </a:p>
        </p:txBody>
      </p:sp>
      <p:sp>
        <p:nvSpPr>
          <p:cNvPr id="9" name="TextBox 8">
            <a:extLst>
              <a:ext uri="{FF2B5EF4-FFF2-40B4-BE49-F238E27FC236}">
                <a16:creationId xmlns:a16="http://schemas.microsoft.com/office/drawing/2014/main" id="{361D030A-5A9B-2D49-9BDC-71BE882742FB}"/>
              </a:ext>
            </a:extLst>
          </p:cNvPr>
          <p:cNvSpPr txBox="1"/>
          <p:nvPr/>
        </p:nvSpPr>
        <p:spPr>
          <a:xfrm>
            <a:off x="1398814" y="2038757"/>
            <a:ext cx="9394371" cy="3146246"/>
          </a:xfrm>
          <a:prstGeom prst="rect">
            <a:avLst/>
          </a:prstGeom>
          <a:noFill/>
        </p:spPr>
        <p:txBody>
          <a:bodyPr wrap="square" rtlCol="0">
            <a:spAutoFit/>
          </a:bodyPr>
          <a:lstStyle/>
          <a:p>
            <a:pPr marL="571500" indent="-571500">
              <a:lnSpc>
                <a:spcPct val="130000"/>
              </a:lnSpc>
              <a:spcBef>
                <a:spcPts val="600"/>
              </a:spcBef>
              <a:buFont typeface="Arial" panose="020B0604020202020204" pitchFamily="34" charset="0"/>
              <a:buChar char="•"/>
            </a:pPr>
            <a:r>
              <a:rPr lang="en-US" sz="2800" b="1" kern="0" dirty="0">
                <a:latin typeface="微软雅黑" panose="020B0503020204020204" pitchFamily="34" charset="-122"/>
                <a:ea typeface="微软雅黑" panose="020B0503020204020204" pitchFamily="34" charset="-122"/>
                <a:cs typeface="+mn-ea"/>
                <a:sym typeface="+mn-lt"/>
              </a:rPr>
              <a:t>For each day (t) :</a:t>
            </a:r>
          </a:p>
          <a:p>
            <a:pPr marL="1485877" lvl="2" indent="-571500">
              <a:lnSpc>
                <a:spcPct val="130000"/>
              </a:lnSpc>
              <a:spcBef>
                <a:spcPts val="600"/>
              </a:spcBef>
              <a:buFont typeface="Arial" panose="020B0604020202020204" pitchFamily="34" charset="0"/>
              <a:buChar char="•"/>
            </a:pPr>
            <a:r>
              <a:rPr lang="en-US" sz="2800" b="1" kern="0" dirty="0">
                <a:latin typeface="微软雅黑" panose="020B0503020204020204" pitchFamily="34" charset="-122"/>
                <a:ea typeface="微软雅黑" panose="020B0503020204020204" pitchFamily="34" charset="-122"/>
                <a:cs typeface="+mn-ea"/>
                <a:sym typeface="+mn-lt"/>
              </a:rPr>
              <a:t>Y[t-200: t-1] </a:t>
            </a:r>
            <a:r>
              <a:rPr lang="en-US" sz="2800" b="1" kern="0" dirty="0">
                <a:latin typeface="微软雅黑" panose="020B0503020204020204" pitchFamily="34" charset="-122"/>
                <a:ea typeface="微软雅黑" panose="020B0503020204020204" pitchFamily="34" charset="-122"/>
                <a:cs typeface="+mn-ea"/>
                <a:sym typeface="Wingdings" pitchFamily="2" charset="2"/>
              </a:rPr>
              <a:t> Bootstrap &amp; Run Model</a:t>
            </a:r>
            <a:endParaRPr lang="en-US" sz="2800" b="1" kern="0" dirty="0">
              <a:latin typeface="微软雅黑" panose="020B0503020204020204" pitchFamily="34" charset="-122"/>
              <a:ea typeface="微软雅黑" panose="020B0503020204020204" pitchFamily="34" charset="-122"/>
              <a:cs typeface="+mn-ea"/>
              <a:sym typeface="+mn-lt"/>
            </a:endParaRPr>
          </a:p>
          <a:p>
            <a:pPr marL="1485877" lvl="2" indent="-571500">
              <a:lnSpc>
                <a:spcPct val="130000"/>
              </a:lnSpc>
              <a:spcBef>
                <a:spcPts val="600"/>
              </a:spcBef>
              <a:buFont typeface="Arial" panose="020B0604020202020204" pitchFamily="34" charset="0"/>
              <a:buChar char="•"/>
            </a:pPr>
            <a:r>
              <a:rPr lang="en-US" sz="2800" b="1" kern="0" dirty="0">
                <a:latin typeface="微软雅黑" panose="020B0503020204020204" pitchFamily="34" charset="-122"/>
                <a:ea typeface="微软雅黑" panose="020B0503020204020204" pitchFamily="34" charset="-122"/>
                <a:cs typeface="+mn-ea"/>
                <a:sym typeface="+mn-lt"/>
              </a:rPr>
              <a:t>Predict Y[t] in each model</a:t>
            </a:r>
          </a:p>
          <a:p>
            <a:pPr marL="571500" indent="-571500">
              <a:lnSpc>
                <a:spcPct val="130000"/>
              </a:lnSpc>
              <a:spcBef>
                <a:spcPts val="600"/>
              </a:spcBef>
              <a:buFont typeface="Arial" panose="020B0604020202020204" pitchFamily="34" charset="0"/>
              <a:buChar char="•"/>
            </a:pPr>
            <a:r>
              <a:rPr lang="en-US" sz="2800" b="1" kern="0" dirty="0">
                <a:latin typeface="微软雅黑" panose="020B0503020204020204" pitchFamily="34" charset="-122"/>
                <a:ea typeface="微软雅黑" panose="020B0503020204020204" pitchFamily="34" charset="-122"/>
                <a:cs typeface="+mn-ea"/>
                <a:sym typeface="+mn-lt"/>
              </a:rPr>
              <a:t>Calculate RMSE</a:t>
            </a:r>
          </a:p>
          <a:p>
            <a:pPr>
              <a:lnSpc>
                <a:spcPct val="130000"/>
              </a:lnSpc>
              <a:spcBef>
                <a:spcPts val="600"/>
              </a:spcBef>
            </a:pPr>
            <a:r>
              <a:rPr lang="en-US" sz="2800" b="1" kern="0" dirty="0">
                <a:latin typeface="微软雅黑" panose="020B0503020204020204" pitchFamily="34" charset="-122"/>
                <a:ea typeface="微软雅黑" panose="020B0503020204020204" pitchFamily="34" charset="-122"/>
                <a:cs typeface="+mn-ea"/>
                <a:sym typeface="+mn-lt"/>
              </a:rPr>
              <a:t> </a:t>
            </a:r>
          </a:p>
        </p:txBody>
      </p:sp>
    </p:spTree>
    <p:extLst>
      <p:ext uri="{BB962C8B-B14F-4D97-AF65-F5344CB8AC3E}">
        <p14:creationId xmlns:p14="http://schemas.microsoft.com/office/powerpoint/2010/main" val="1081825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265304" y="220133"/>
            <a:ext cx="3971416" cy="389467"/>
          </a:xfrm>
        </p:spPr>
        <p:txBody>
          <a:bodyPr/>
          <a:lstStyle/>
          <a:p>
            <a:r>
              <a:rPr kumimoji="1" lang="en-US" altLang="zh-CN" dirty="0"/>
              <a:t>PART</a:t>
            </a:r>
            <a:r>
              <a:rPr kumimoji="1" lang="zh-CN" altLang="en-US" dirty="0"/>
              <a:t> </a:t>
            </a:r>
            <a:r>
              <a:rPr kumimoji="1" lang="en-US" altLang="zh-CN" dirty="0"/>
              <a:t>FOUR Bootstrap &amp; Random Forest</a:t>
            </a:r>
            <a:endParaRPr kumimoji="1" lang="zh-CN" altLang="en-US" dirty="0"/>
          </a:p>
        </p:txBody>
      </p:sp>
      <p:sp>
        <p:nvSpPr>
          <p:cNvPr id="13" name="TextBox 12">
            <a:extLst>
              <a:ext uri="{FF2B5EF4-FFF2-40B4-BE49-F238E27FC236}">
                <a16:creationId xmlns:a16="http://schemas.microsoft.com/office/drawing/2014/main" id="{DA9DBA3B-6F23-3643-88A7-59EE30A87C6A}"/>
              </a:ext>
            </a:extLst>
          </p:cNvPr>
          <p:cNvSpPr txBox="1"/>
          <p:nvPr/>
        </p:nvSpPr>
        <p:spPr>
          <a:xfrm>
            <a:off x="265304" y="939221"/>
            <a:ext cx="1750202" cy="369332"/>
          </a:xfrm>
          <a:prstGeom prst="rect">
            <a:avLst/>
          </a:prstGeom>
          <a:noFill/>
        </p:spPr>
        <p:txBody>
          <a:bodyPr wrap="square" rtlCol="0">
            <a:spAutoFit/>
          </a:bodyPr>
          <a:lstStyle/>
          <a:p>
            <a:r>
              <a:rPr lang="en-US" dirty="0"/>
              <a:t>Method</a:t>
            </a:r>
          </a:p>
        </p:txBody>
      </p:sp>
      <p:sp>
        <p:nvSpPr>
          <p:cNvPr id="5" name="TextBox 4">
            <a:extLst>
              <a:ext uri="{FF2B5EF4-FFF2-40B4-BE49-F238E27FC236}">
                <a16:creationId xmlns:a16="http://schemas.microsoft.com/office/drawing/2014/main" id="{AFFD1992-8B49-C04A-9A2B-98E82392F6BA}"/>
              </a:ext>
            </a:extLst>
          </p:cNvPr>
          <p:cNvSpPr txBox="1"/>
          <p:nvPr/>
        </p:nvSpPr>
        <p:spPr>
          <a:xfrm>
            <a:off x="1629229" y="1866777"/>
            <a:ext cx="9699171" cy="1562223"/>
          </a:xfrm>
          <a:prstGeom prst="rect">
            <a:avLst/>
          </a:prstGeom>
          <a:noFill/>
        </p:spPr>
        <p:txBody>
          <a:bodyPr wrap="square" rtlCol="0">
            <a:spAutoFit/>
          </a:bodyPr>
          <a:lstStyle/>
          <a:p>
            <a:pPr>
              <a:lnSpc>
                <a:spcPct val="130000"/>
              </a:lnSpc>
              <a:spcBef>
                <a:spcPts val="600"/>
              </a:spcBef>
            </a:pPr>
            <a:r>
              <a:rPr lang="en-US" sz="2400" b="1" kern="0" dirty="0">
                <a:latin typeface="微软雅黑" panose="020B0503020204020204" pitchFamily="34" charset="-122"/>
                <a:ea typeface="微软雅黑" panose="020B0503020204020204" pitchFamily="34" charset="-122"/>
                <a:cs typeface="+mn-ea"/>
                <a:sym typeface="+mn-lt"/>
              </a:rPr>
              <a:t>Bootstrap Method: Resampling Residuals</a:t>
            </a:r>
          </a:p>
          <a:p>
            <a:pPr marL="800089" lvl="1" indent="-342900">
              <a:lnSpc>
                <a:spcPct val="130000"/>
              </a:lnSpc>
              <a:spcBef>
                <a:spcPts val="600"/>
              </a:spcBef>
              <a:buFont typeface="Arial" panose="020B0604020202020204" pitchFamily="34" charset="0"/>
              <a:buChar char="•"/>
            </a:pPr>
            <a:r>
              <a:rPr lang="en-US" sz="2400" b="1" kern="0" dirty="0">
                <a:latin typeface="微软雅黑" panose="020B0503020204020204" pitchFamily="34" charset="-122"/>
                <a:ea typeface="微软雅黑" panose="020B0503020204020204" pitchFamily="34" charset="-122"/>
                <a:cs typeface="+mn-ea"/>
                <a:sym typeface="+mn-lt"/>
              </a:rPr>
              <a:t>Assumption: Residuals are </a:t>
            </a:r>
            <a:r>
              <a:rPr lang="en-US" sz="2400" b="1" dirty="0">
                <a:solidFill>
                  <a:srgbClr val="FF0000"/>
                </a:solidFill>
                <a:latin typeface="Arial" panose="020B0604020202020204" pitchFamily="34" charset="0"/>
              </a:rPr>
              <a:t>independent and identically distributed (</a:t>
            </a:r>
            <a:r>
              <a:rPr lang="en-US" sz="2400" b="1" dirty="0" err="1">
                <a:solidFill>
                  <a:srgbClr val="FF0000"/>
                </a:solidFill>
                <a:latin typeface="Arial" panose="020B0604020202020204" pitchFamily="34" charset="0"/>
              </a:rPr>
              <a:t>iid</a:t>
            </a:r>
            <a:r>
              <a:rPr lang="en-US" sz="2400" b="1" dirty="0">
                <a:solidFill>
                  <a:srgbClr val="FF0000"/>
                </a:solidFill>
                <a:latin typeface="Arial" panose="020B0604020202020204" pitchFamily="34" charset="0"/>
              </a:rPr>
              <a:t>)</a:t>
            </a:r>
            <a:endParaRPr lang="en-US" sz="2400" b="1" kern="0" dirty="0">
              <a:solidFill>
                <a:srgbClr val="FF0000"/>
              </a:solidFill>
              <a:latin typeface="微软雅黑" panose="020B0503020204020204" pitchFamily="34" charset="-122"/>
              <a:ea typeface="微软雅黑" panose="020B0503020204020204" pitchFamily="34" charset="-122"/>
              <a:cs typeface="+mn-ea"/>
              <a:sym typeface="+mn-lt"/>
            </a:endParaRPr>
          </a:p>
        </p:txBody>
      </p:sp>
      <p:sp>
        <p:nvSpPr>
          <p:cNvPr id="6" name="TextBox 5">
            <a:extLst>
              <a:ext uri="{FF2B5EF4-FFF2-40B4-BE49-F238E27FC236}">
                <a16:creationId xmlns:a16="http://schemas.microsoft.com/office/drawing/2014/main" id="{A579592B-31C8-5B4C-B7B6-8FAE65E2D587}"/>
              </a:ext>
            </a:extLst>
          </p:cNvPr>
          <p:cNvSpPr txBox="1"/>
          <p:nvPr/>
        </p:nvSpPr>
        <p:spPr>
          <a:xfrm>
            <a:off x="0" y="3796595"/>
            <a:ext cx="6252519" cy="381258"/>
          </a:xfrm>
          <a:prstGeom prst="rect">
            <a:avLst/>
          </a:prstGeom>
          <a:noFill/>
        </p:spPr>
        <p:txBody>
          <a:bodyPr wrap="square" rtlCol="0">
            <a:spAutoFit/>
          </a:bodyPr>
          <a:lstStyle/>
          <a:p>
            <a:pPr>
              <a:lnSpc>
                <a:spcPct val="130000"/>
              </a:lnSpc>
              <a:spcBef>
                <a:spcPts val="600"/>
              </a:spcBef>
            </a:pPr>
            <a:r>
              <a:rPr lang="en-US" sz="1600" b="1" kern="0" dirty="0">
                <a:latin typeface="微软雅黑" panose="020B0503020204020204" pitchFamily="34" charset="-122"/>
                <a:ea typeface="微软雅黑" panose="020B0503020204020204" pitchFamily="34" charset="-122"/>
                <a:cs typeface="+mn-ea"/>
                <a:sym typeface="+mn-lt"/>
              </a:rPr>
              <a:t>https://</a:t>
            </a:r>
            <a:r>
              <a:rPr lang="en-US" sz="1600" b="1" kern="0" dirty="0" err="1">
                <a:latin typeface="微软雅黑" panose="020B0503020204020204" pitchFamily="34" charset="-122"/>
                <a:ea typeface="微软雅黑" panose="020B0503020204020204" pitchFamily="34" charset="-122"/>
                <a:cs typeface="+mn-ea"/>
                <a:sym typeface="+mn-lt"/>
              </a:rPr>
              <a:t>en.wikipedia.org</a:t>
            </a:r>
            <a:r>
              <a:rPr lang="en-US" sz="1600" b="1" kern="0" dirty="0">
                <a:latin typeface="微软雅黑" panose="020B0503020204020204" pitchFamily="34" charset="-122"/>
                <a:ea typeface="微软雅黑" panose="020B0503020204020204" pitchFamily="34" charset="-122"/>
                <a:cs typeface="+mn-ea"/>
                <a:sym typeface="+mn-lt"/>
              </a:rPr>
              <a:t>/wiki/Bootstrapping_(statistics)</a:t>
            </a:r>
          </a:p>
        </p:txBody>
      </p:sp>
      <p:pic>
        <p:nvPicPr>
          <p:cNvPr id="7" name="Picture 6">
            <a:extLst>
              <a:ext uri="{FF2B5EF4-FFF2-40B4-BE49-F238E27FC236}">
                <a16:creationId xmlns:a16="http://schemas.microsoft.com/office/drawing/2014/main" id="{8F1C188D-4B00-6242-8A0C-F8C52E2DDD09}"/>
              </a:ext>
            </a:extLst>
          </p:cNvPr>
          <p:cNvPicPr>
            <a:picLocks noChangeAspect="1"/>
          </p:cNvPicPr>
          <p:nvPr/>
        </p:nvPicPr>
        <p:blipFill>
          <a:blip r:embed="rId3"/>
          <a:stretch>
            <a:fillRect/>
          </a:stretch>
        </p:blipFill>
        <p:spPr>
          <a:xfrm>
            <a:off x="0" y="4166998"/>
            <a:ext cx="12192000" cy="1921892"/>
          </a:xfrm>
          <a:prstGeom prst="rect">
            <a:avLst/>
          </a:prstGeom>
        </p:spPr>
      </p:pic>
    </p:spTree>
    <p:extLst>
      <p:ext uri="{BB962C8B-B14F-4D97-AF65-F5344CB8AC3E}">
        <p14:creationId xmlns:p14="http://schemas.microsoft.com/office/powerpoint/2010/main" val="34320530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265304" y="220133"/>
            <a:ext cx="3910456" cy="389467"/>
          </a:xfrm>
        </p:spPr>
        <p:txBody>
          <a:bodyPr/>
          <a:lstStyle/>
          <a:p>
            <a:r>
              <a:rPr kumimoji="1" lang="en-US" altLang="zh-CN" dirty="0"/>
              <a:t>PART</a:t>
            </a:r>
            <a:r>
              <a:rPr kumimoji="1" lang="zh-CN" altLang="en-US" dirty="0"/>
              <a:t> </a:t>
            </a:r>
            <a:r>
              <a:rPr kumimoji="1" lang="en-US" altLang="zh-CN" dirty="0"/>
              <a:t>FOUR Bootstrap &amp; Random Forest</a:t>
            </a:r>
            <a:endParaRPr kumimoji="1" lang="zh-CN" altLang="en-US" dirty="0"/>
          </a:p>
        </p:txBody>
      </p:sp>
      <p:pic>
        <p:nvPicPr>
          <p:cNvPr id="105" name="图片 104"/>
          <p:cNvPicPr>
            <a:picLocks noChangeAspect="1"/>
          </p:cNvPicPr>
          <p:nvPr/>
        </p:nvPicPr>
        <p:blipFill rotWithShape="1">
          <a:blip r:embed="rId3"/>
          <a:srcRect l="68830" t="39363" r="20020" b="39553"/>
          <a:stretch/>
        </p:blipFill>
        <p:spPr>
          <a:xfrm>
            <a:off x="4828645" y="1368423"/>
            <a:ext cx="2534710" cy="2534710"/>
          </a:xfrm>
          <a:prstGeom prst="ellipse">
            <a:avLst/>
          </a:prstGeom>
        </p:spPr>
      </p:pic>
      <p:sp>
        <p:nvSpPr>
          <p:cNvPr id="109" name="矩形 108"/>
          <p:cNvSpPr/>
          <p:nvPr/>
        </p:nvSpPr>
        <p:spPr>
          <a:xfrm>
            <a:off x="4418131" y="4048983"/>
            <a:ext cx="3403304" cy="707886"/>
          </a:xfrm>
          <a:prstGeom prst="rect">
            <a:avLst/>
          </a:prstGeom>
        </p:spPr>
        <p:txBody>
          <a:bodyPr wrap="none">
            <a:spAutoFit/>
          </a:bodyPr>
          <a:lstStyle/>
          <a:p>
            <a:pPr algn="ctr"/>
            <a:r>
              <a:rPr lang="en-US" altLang="zh-CN" sz="4000" b="1" dirty="0">
                <a:solidFill>
                  <a:srgbClr val="000000"/>
                </a:solidFill>
                <a:latin typeface="Segoe UI"/>
              </a:rPr>
              <a:t>Random Forest</a:t>
            </a:r>
            <a:endParaRPr lang="zh-CN" altLang="en-US" sz="4000" b="1" dirty="0">
              <a:solidFill>
                <a:srgbClr val="000000"/>
              </a:solidFill>
              <a:latin typeface="Segoe UI"/>
            </a:endParaRPr>
          </a:p>
        </p:txBody>
      </p:sp>
      <p:grpSp>
        <p:nvGrpSpPr>
          <p:cNvPr id="113" name="Group 11"/>
          <p:cNvGrpSpPr>
            <a:grpSpLocks noChangeAspect="1"/>
          </p:cNvGrpSpPr>
          <p:nvPr/>
        </p:nvGrpSpPr>
        <p:grpSpPr bwMode="auto">
          <a:xfrm>
            <a:off x="5649892" y="2386500"/>
            <a:ext cx="907982" cy="644666"/>
            <a:chOff x="1407" y="1098"/>
            <a:chExt cx="800" cy="568"/>
          </a:xfrm>
          <a:solidFill>
            <a:schemeClr val="tx1"/>
          </a:solidFill>
        </p:grpSpPr>
        <p:sp>
          <p:nvSpPr>
            <p:cNvPr id="114" name="Freeform 12"/>
            <p:cNvSpPr>
              <a:spLocks noEditPoints="1"/>
            </p:cNvSpPr>
            <p:nvPr/>
          </p:nvSpPr>
          <p:spPr bwMode="auto">
            <a:xfrm>
              <a:off x="1494" y="1098"/>
              <a:ext cx="626" cy="423"/>
            </a:xfrm>
            <a:custGeom>
              <a:avLst/>
              <a:gdLst>
                <a:gd name="T0" fmla="*/ 621 w 628"/>
                <a:gd name="T1" fmla="*/ 7 h 423"/>
                <a:gd name="T2" fmla="*/ 605 w 628"/>
                <a:gd name="T3" fmla="*/ 0 h 423"/>
                <a:gd name="T4" fmla="*/ 23 w 628"/>
                <a:gd name="T5" fmla="*/ 0 h 423"/>
                <a:gd name="T6" fmla="*/ 7 w 628"/>
                <a:gd name="T7" fmla="*/ 7 h 423"/>
                <a:gd name="T8" fmla="*/ 0 w 628"/>
                <a:gd name="T9" fmla="*/ 23 h 423"/>
                <a:gd name="T10" fmla="*/ 0 w 628"/>
                <a:gd name="T11" fmla="*/ 423 h 423"/>
                <a:gd name="T12" fmla="*/ 628 w 628"/>
                <a:gd name="T13" fmla="*/ 423 h 423"/>
                <a:gd name="T14" fmla="*/ 628 w 628"/>
                <a:gd name="T15" fmla="*/ 23 h 423"/>
                <a:gd name="T16" fmla="*/ 621 w 628"/>
                <a:gd name="T17" fmla="*/ 7 h 423"/>
                <a:gd name="T18" fmla="*/ 314 w 628"/>
                <a:gd name="T19" fmla="*/ 13 h 423"/>
                <a:gd name="T20" fmla="*/ 321 w 628"/>
                <a:gd name="T21" fmla="*/ 20 h 423"/>
                <a:gd name="T22" fmla="*/ 314 w 628"/>
                <a:gd name="T23" fmla="*/ 27 h 423"/>
                <a:gd name="T24" fmla="*/ 307 w 628"/>
                <a:gd name="T25" fmla="*/ 20 h 423"/>
                <a:gd name="T26" fmla="*/ 314 w 628"/>
                <a:gd name="T27" fmla="*/ 13 h 423"/>
                <a:gd name="T28" fmla="*/ 587 w 628"/>
                <a:gd name="T29" fmla="*/ 382 h 423"/>
                <a:gd name="T30" fmla="*/ 41 w 628"/>
                <a:gd name="T31" fmla="*/ 382 h 423"/>
                <a:gd name="T32" fmla="*/ 41 w 628"/>
                <a:gd name="T33" fmla="*/ 41 h 423"/>
                <a:gd name="T34" fmla="*/ 587 w 628"/>
                <a:gd name="T35" fmla="*/ 41 h 423"/>
                <a:gd name="T36" fmla="*/ 587 w 628"/>
                <a:gd name="T37" fmla="*/ 382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8" h="423">
                  <a:moveTo>
                    <a:pt x="621" y="7"/>
                  </a:moveTo>
                  <a:cubicBezTo>
                    <a:pt x="617" y="2"/>
                    <a:pt x="611" y="0"/>
                    <a:pt x="605" y="0"/>
                  </a:cubicBezTo>
                  <a:cubicBezTo>
                    <a:pt x="23" y="0"/>
                    <a:pt x="23" y="0"/>
                    <a:pt x="23" y="0"/>
                  </a:cubicBezTo>
                  <a:cubicBezTo>
                    <a:pt x="17" y="0"/>
                    <a:pt x="11" y="2"/>
                    <a:pt x="7" y="7"/>
                  </a:cubicBezTo>
                  <a:cubicBezTo>
                    <a:pt x="2" y="11"/>
                    <a:pt x="0" y="17"/>
                    <a:pt x="0" y="23"/>
                  </a:cubicBezTo>
                  <a:cubicBezTo>
                    <a:pt x="0" y="423"/>
                    <a:pt x="0" y="423"/>
                    <a:pt x="0" y="423"/>
                  </a:cubicBezTo>
                  <a:cubicBezTo>
                    <a:pt x="628" y="423"/>
                    <a:pt x="628" y="423"/>
                    <a:pt x="628" y="423"/>
                  </a:cubicBezTo>
                  <a:cubicBezTo>
                    <a:pt x="628" y="23"/>
                    <a:pt x="628" y="23"/>
                    <a:pt x="628" y="23"/>
                  </a:cubicBezTo>
                  <a:cubicBezTo>
                    <a:pt x="628" y="17"/>
                    <a:pt x="626" y="11"/>
                    <a:pt x="621" y="7"/>
                  </a:cubicBezTo>
                  <a:close/>
                  <a:moveTo>
                    <a:pt x="314" y="13"/>
                  </a:moveTo>
                  <a:cubicBezTo>
                    <a:pt x="318" y="13"/>
                    <a:pt x="321" y="16"/>
                    <a:pt x="321" y="20"/>
                  </a:cubicBezTo>
                  <a:cubicBezTo>
                    <a:pt x="321" y="24"/>
                    <a:pt x="318" y="27"/>
                    <a:pt x="314" y="27"/>
                  </a:cubicBezTo>
                  <a:cubicBezTo>
                    <a:pt x="310" y="27"/>
                    <a:pt x="307" y="24"/>
                    <a:pt x="307" y="20"/>
                  </a:cubicBezTo>
                  <a:cubicBezTo>
                    <a:pt x="307" y="16"/>
                    <a:pt x="310" y="13"/>
                    <a:pt x="314" y="13"/>
                  </a:cubicBezTo>
                  <a:close/>
                  <a:moveTo>
                    <a:pt x="587" y="382"/>
                  </a:moveTo>
                  <a:cubicBezTo>
                    <a:pt x="41" y="382"/>
                    <a:pt x="41" y="382"/>
                    <a:pt x="41" y="382"/>
                  </a:cubicBezTo>
                  <a:cubicBezTo>
                    <a:pt x="41" y="41"/>
                    <a:pt x="41" y="41"/>
                    <a:pt x="41" y="41"/>
                  </a:cubicBezTo>
                  <a:cubicBezTo>
                    <a:pt x="587" y="41"/>
                    <a:pt x="587" y="41"/>
                    <a:pt x="587" y="41"/>
                  </a:cubicBezTo>
                  <a:lnTo>
                    <a:pt x="587" y="3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prstClr val="white"/>
                </a:solidFill>
                <a:latin typeface="Segoe UI"/>
                <a:ea typeface="微软雅黑"/>
              </a:endParaRPr>
            </a:p>
          </p:txBody>
        </p:sp>
        <p:sp>
          <p:nvSpPr>
            <p:cNvPr id="115" name="Freeform 13"/>
            <p:cNvSpPr>
              <a:spLocks noEditPoints="1"/>
            </p:cNvSpPr>
            <p:nvPr/>
          </p:nvSpPr>
          <p:spPr bwMode="auto">
            <a:xfrm>
              <a:off x="1407" y="1538"/>
              <a:ext cx="800" cy="97"/>
            </a:xfrm>
            <a:custGeom>
              <a:avLst/>
              <a:gdLst>
                <a:gd name="T0" fmla="*/ 87 w 802"/>
                <a:gd name="T1" fmla="*/ 0 h 97"/>
                <a:gd name="T2" fmla="*/ 4 w 802"/>
                <a:gd name="T3" fmla="*/ 83 h 97"/>
                <a:gd name="T4" fmla="*/ 2 w 802"/>
                <a:gd name="T5" fmla="*/ 92 h 97"/>
                <a:gd name="T6" fmla="*/ 10 w 802"/>
                <a:gd name="T7" fmla="*/ 97 h 97"/>
                <a:gd name="T8" fmla="*/ 792 w 802"/>
                <a:gd name="T9" fmla="*/ 97 h 97"/>
                <a:gd name="T10" fmla="*/ 800 w 802"/>
                <a:gd name="T11" fmla="*/ 92 h 97"/>
                <a:gd name="T12" fmla="*/ 798 w 802"/>
                <a:gd name="T13" fmla="*/ 83 h 97"/>
                <a:gd name="T14" fmla="*/ 715 w 802"/>
                <a:gd name="T15" fmla="*/ 0 h 97"/>
                <a:gd name="T16" fmla="*/ 87 w 802"/>
                <a:gd name="T17" fmla="*/ 0 h 97"/>
                <a:gd name="T18" fmla="*/ 711 w 802"/>
                <a:gd name="T19" fmla="*/ 47 h 97"/>
                <a:gd name="T20" fmla="*/ 712 w 802"/>
                <a:gd name="T21" fmla="*/ 54 h 97"/>
                <a:gd name="T22" fmla="*/ 706 w 802"/>
                <a:gd name="T23" fmla="*/ 58 h 97"/>
                <a:gd name="T24" fmla="*/ 484 w 802"/>
                <a:gd name="T25" fmla="*/ 58 h 97"/>
                <a:gd name="T26" fmla="*/ 485 w 802"/>
                <a:gd name="T27" fmla="*/ 64 h 97"/>
                <a:gd name="T28" fmla="*/ 484 w 802"/>
                <a:gd name="T29" fmla="*/ 67 h 97"/>
                <a:gd name="T30" fmla="*/ 481 w 802"/>
                <a:gd name="T31" fmla="*/ 69 h 97"/>
                <a:gd name="T32" fmla="*/ 321 w 802"/>
                <a:gd name="T33" fmla="*/ 69 h 97"/>
                <a:gd name="T34" fmla="*/ 318 w 802"/>
                <a:gd name="T35" fmla="*/ 67 h 97"/>
                <a:gd name="T36" fmla="*/ 317 w 802"/>
                <a:gd name="T37" fmla="*/ 64 h 97"/>
                <a:gd name="T38" fmla="*/ 318 w 802"/>
                <a:gd name="T39" fmla="*/ 58 h 97"/>
                <a:gd name="T40" fmla="*/ 96 w 802"/>
                <a:gd name="T41" fmla="*/ 58 h 97"/>
                <a:gd name="T42" fmla="*/ 90 w 802"/>
                <a:gd name="T43" fmla="*/ 54 h 97"/>
                <a:gd name="T44" fmla="*/ 91 w 802"/>
                <a:gd name="T45" fmla="*/ 47 h 97"/>
                <a:gd name="T46" fmla="*/ 113 w 802"/>
                <a:gd name="T47" fmla="*/ 20 h 97"/>
                <a:gd name="T48" fmla="*/ 689 w 802"/>
                <a:gd name="T49" fmla="*/ 20 h 97"/>
                <a:gd name="T50" fmla="*/ 711 w 802"/>
                <a:gd name="T51" fmla="*/ 4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02" h="97">
                  <a:moveTo>
                    <a:pt x="87" y="0"/>
                  </a:moveTo>
                  <a:cubicBezTo>
                    <a:pt x="4" y="83"/>
                    <a:pt x="4" y="83"/>
                    <a:pt x="4" y="83"/>
                  </a:cubicBezTo>
                  <a:cubicBezTo>
                    <a:pt x="1" y="85"/>
                    <a:pt x="0" y="89"/>
                    <a:pt x="2" y="92"/>
                  </a:cubicBezTo>
                  <a:cubicBezTo>
                    <a:pt x="3" y="95"/>
                    <a:pt x="6" y="97"/>
                    <a:pt x="10" y="97"/>
                  </a:cubicBezTo>
                  <a:cubicBezTo>
                    <a:pt x="792" y="97"/>
                    <a:pt x="792" y="97"/>
                    <a:pt x="792" y="97"/>
                  </a:cubicBezTo>
                  <a:cubicBezTo>
                    <a:pt x="796" y="97"/>
                    <a:pt x="799" y="95"/>
                    <a:pt x="800" y="92"/>
                  </a:cubicBezTo>
                  <a:cubicBezTo>
                    <a:pt x="802" y="89"/>
                    <a:pt x="801" y="85"/>
                    <a:pt x="798" y="83"/>
                  </a:cubicBezTo>
                  <a:cubicBezTo>
                    <a:pt x="715" y="0"/>
                    <a:pt x="715" y="0"/>
                    <a:pt x="715" y="0"/>
                  </a:cubicBezTo>
                  <a:lnTo>
                    <a:pt x="87" y="0"/>
                  </a:lnTo>
                  <a:close/>
                  <a:moveTo>
                    <a:pt x="711" y="47"/>
                  </a:moveTo>
                  <a:cubicBezTo>
                    <a:pt x="713" y="49"/>
                    <a:pt x="713" y="51"/>
                    <a:pt x="712" y="54"/>
                  </a:cubicBezTo>
                  <a:cubicBezTo>
                    <a:pt x="711" y="56"/>
                    <a:pt x="709" y="58"/>
                    <a:pt x="706" y="58"/>
                  </a:cubicBezTo>
                  <a:cubicBezTo>
                    <a:pt x="484" y="58"/>
                    <a:pt x="484" y="58"/>
                    <a:pt x="484" y="58"/>
                  </a:cubicBezTo>
                  <a:cubicBezTo>
                    <a:pt x="485" y="64"/>
                    <a:pt x="485" y="64"/>
                    <a:pt x="485" y="64"/>
                  </a:cubicBezTo>
                  <a:cubicBezTo>
                    <a:pt x="485" y="65"/>
                    <a:pt x="485" y="66"/>
                    <a:pt x="484" y="67"/>
                  </a:cubicBezTo>
                  <a:cubicBezTo>
                    <a:pt x="483" y="68"/>
                    <a:pt x="482" y="69"/>
                    <a:pt x="481" y="69"/>
                  </a:cubicBezTo>
                  <a:cubicBezTo>
                    <a:pt x="321" y="69"/>
                    <a:pt x="321" y="69"/>
                    <a:pt x="321" y="69"/>
                  </a:cubicBezTo>
                  <a:cubicBezTo>
                    <a:pt x="320" y="69"/>
                    <a:pt x="319" y="68"/>
                    <a:pt x="318" y="67"/>
                  </a:cubicBezTo>
                  <a:cubicBezTo>
                    <a:pt x="317" y="66"/>
                    <a:pt x="317" y="65"/>
                    <a:pt x="317" y="64"/>
                  </a:cubicBezTo>
                  <a:cubicBezTo>
                    <a:pt x="318" y="58"/>
                    <a:pt x="318" y="58"/>
                    <a:pt x="318" y="58"/>
                  </a:cubicBezTo>
                  <a:cubicBezTo>
                    <a:pt x="96" y="58"/>
                    <a:pt x="96" y="58"/>
                    <a:pt x="96" y="58"/>
                  </a:cubicBezTo>
                  <a:cubicBezTo>
                    <a:pt x="93" y="58"/>
                    <a:pt x="91" y="56"/>
                    <a:pt x="90" y="54"/>
                  </a:cubicBezTo>
                  <a:cubicBezTo>
                    <a:pt x="89" y="51"/>
                    <a:pt x="89" y="49"/>
                    <a:pt x="91" y="47"/>
                  </a:cubicBezTo>
                  <a:cubicBezTo>
                    <a:pt x="113" y="20"/>
                    <a:pt x="113" y="20"/>
                    <a:pt x="113" y="20"/>
                  </a:cubicBezTo>
                  <a:cubicBezTo>
                    <a:pt x="689" y="20"/>
                    <a:pt x="689" y="20"/>
                    <a:pt x="689" y="20"/>
                  </a:cubicBezTo>
                  <a:lnTo>
                    <a:pt x="711"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prstClr val="white"/>
                </a:solidFill>
                <a:latin typeface="Segoe UI"/>
                <a:ea typeface="微软雅黑"/>
              </a:endParaRPr>
            </a:p>
          </p:txBody>
        </p:sp>
        <p:sp>
          <p:nvSpPr>
            <p:cNvPr id="116" name="Freeform 14"/>
            <p:cNvSpPr>
              <a:spLocks noEditPoints="1"/>
            </p:cNvSpPr>
            <p:nvPr/>
          </p:nvSpPr>
          <p:spPr bwMode="auto">
            <a:xfrm>
              <a:off x="1408" y="1637"/>
              <a:ext cx="798" cy="29"/>
            </a:xfrm>
            <a:custGeom>
              <a:avLst/>
              <a:gdLst>
                <a:gd name="T0" fmla="*/ 791 w 800"/>
                <a:gd name="T1" fmla="*/ 3 h 29"/>
                <a:gd name="T2" fmla="*/ 469 w 800"/>
                <a:gd name="T3" fmla="*/ 3 h 29"/>
                <a:gd name="T4" fmla="*/ 468 w 800"/>
                <a:gd name="T5" fmla="*/ 6 h 29"/>
                <a:gd name="T6" fmla="*/ 461 w 800"/>
                <a:gd name="T7" fmla="*/ 9 h 29"/>
                <a:gd name="T8" fmla="*/ 339 w 800"/>
                <a:gd name="T9" fmla="*/ 9 h 29"/>
                <a:gd name="T10" fmla="*/ 332 w 800"/>
                <a:gd name="T11" fmla="*/ 6 h 29"/>
                <a:gd name="T12" fmla="*/ 331 w 800"/>
                <a:gd name="T13" fmla="*/ 3 h 29"/>
                <a:gd name="T14" fmla="*/ 9 w 800"/>
                <a:gd name="T15" fmla="*/ 3 h 29"/>
                <a:gd name="T16" fmla="*/ 0 w 800"/>
                <a:gd name="T17" fmla="*/ 0 h 29"/>
                <a:gd name="T18" fmla="*/ 0 w 800"/>
                <a:gd name="T19" fmla="*/ 9 h 29"/>
                <a:gd name="T20" fmla="*/ 6 w 800"/>
                <a:gd name="T21" fmla="*/ 23 h 29"/>
                <a:gd name="T22" fmla="*/ 21 w 800"/>
                <a:gd name="T23" fmla="*/ 29 h 29"/>
                <a:gd name="T24" fmla="*/ 779 w 800"/>
                <a:gd name="T25" fmla="*/ 29 h 29"/>
                <a:gd name="T26" fmla="*/ 794 w 800"/>
                <a:gd name="T27" fmla="*/ 23 h 29"/>
                <a:gd name="T28" fmla="*/ 800 w 800"/>
                <a:gd name="T29" fmla="*/ 9 h 29"/>
                <a:gd name="T30" fmla="*/ 800 w 800"/>
                <a:gd name="T31" fmla="*/ 0 h 29"/>
                <a:gd name="T32" fmla="*/ 791 w 800"/>
                <a:gd name="T33" fmla="*/ 3 h 29"/>
                <a:gd name="T34" fmla="*/ 72 w 800"/>
                <a:gd name="T35" fmla="*/ 21 h 29"/>
                <a:gd name="T36" fmla="*/ 68 w 800"/>
                <a:gd name="T37" fmla="*/ 16 h 29"/>
                <a:gd name="T38" fmla="*/ 72 w 800"/>
                <a:gd name="T39" fmla="*/ 12 h 29"/>
                <a:gd name="T40" fmla="*/ 77 w 800"/>
                <a:gd name="T41" fmla="*/ 16 h 29"/>
                <a:gd name="T42" fmla="*/ 72 w 800"/>
                <a:gd name="T43" fmla="*/ 21 h 29"/>
                <a:gd name="T44" fmla="*/ 94 w 800"/>
                <a:gd name="T45" fmla="*/ 21 h 29"/>
                <a:gd name="T46" fmla="*/ 89 w 800"/>
                <a:gd name="T47" fmla="*/ 16 h 29"/>
                <a:gd name="T48" fmla="*/ 94 w 800"/>
                <a:gd name="T49" fmla="*/ 12 h 29"/>
                <a:gd name="T50" fmla="*/ 98 w 800"/>
                <a:gd name="T51" fmla="*/ 16 h 29"/>
                <a:gd name="T52" fmla="*/ 94 w 800"/>
                <a:gd name="T53" fmla="*/ 21 h 29"/>
                <a:gd name="T54" fmla="*/ 115 w 800"/>
                <a:gd name="T55" fmla="*/ 21 h 29"/>
                <a:gd name="T56" fmla="*/ 111 w 800"/>
                <a:gd name="T57" fmla="*/ 16 h 29"/>
                <a:gd name="T58" fmla="*/ 115 w 800"/>
                <a:gd name="T59" fmla="*/ 12 h 29"/>
                <a:gd name="T60" fmla="*/ 120 w 800"/>
                <a:gd name="T61" fmla="*/ 16 h 29"/>
                <a:gd name="T62" fmla="*/ 115 w 800"/>
                <a:gd name="T63"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0" h="29">
                  <a:moveTo>
                    <a:pt x="791" y="3"/>
                  </a:moveTo>
                  <a:cubicBezTo>
                    <a:pt x="469" y="3"/>
                    <a:pt x="469" y="3"/>
                    <a:pt x="469" y="3"/>
                  </a:cubicBezTo>
                  <a:cubicBezTo>
                    <a:pt x="469" y="4"/>
                    <a:pt x="468" y="5"/>
                    <a:pt x="468" y="6"/>
                  </a:cubicBezTo>
                  <a:cubicBezTo>
                    <a:pt x="466" y="8"/>
                    <a:pt x="463" y="9"/>
                    <a:pt x="461" y="9"/>
                  </a:cubicBezTo>
                  <a:cubicBezTo>
                    <a:pt x="339" y="9"/>
                    <a:pt x="339" y="9"/>
                    <a:pt x="339" y="9"/>
                  </a:cubicBezTo>
                  <a:cubicBezTo>
                    <a:pt x="337" y="9"/>
                    <a:pt x="334" y="8"/>
                    <a:pt x="332" y="6"/>
                  </a:cubicBezTo>
                  <a:cubicBezTo>
                    <a:pt x="332" y="5"/>
                    <a:pt x="331" y="4"/>
                    <a:pt x="331" y="3"/>
                  </a:cubicBezTo>
                  <a:cubicBezTo>
                    <a:pt x="9" y="3"/>
                    <a:pt x="9" y="3"/>
                    <a:pt x="9" y="3"/>
                  </a:cubicBezTo>
                  <a:cubicBezTo>
                    <a:pt x="5" y="3"/>
                    <a:pt x="2" y="2"/>
                    <a:pt x="0" y="0"/>
                  </a:cubicBezTo>
                  <a:cubicBezTo>
                    <a:pt x="0" y="9"/>
                    <a:pt x="0" y="9"/>
                    <a:pt x="0" y="9"/>
                  </a:cubicBezTo>
                  <a:cubicBezTo>
                    <a:pt x="0" y="14"/>
                    <a:pt x="2" y="19"/>
                    <a:pt x="6" y="23"/>
                  </a:cubicBezTo>
                  <a:cubicBezTo>
                    <a:pt x="10" y="27"/>
                    <a:pt x="15" y="29"/>
                    <a:pt x="21" y="29"/>
                  </a:cubicBezTo>
                  <a:cubicBezTo>
                    <a:pt x="779" y="29"/>
                    <a:pt x="779" y="29"/>
                    <a:pt x="779" y="29"/>
                  </a:cubicBezTo>
                  <a:cubicBezTo>
                    <a:pt x="785" y="29"/>
                    <a:pt x="790" y="27"/>
                    <a:pt x="794" y="23"/>
                  </a:cubicBezTo>
                  <a:cubicBezTo>
                    <a:pt x="798" y="19"/>
                    <a:pt x="800" y="14"/>
                    <a:pt x="800" y="9"/>
                  </a:cubicBezTo>
                  <a:cubicBezTo>
                    <a:pt x="800" y="0"/>
                    <a:pt x="800" y="0"/>
                    <a:pt x="800" y="0"/>
                  </a:cubicBezTo>
                  <a:cubicBezTo>
                    <a:pt x="798" y="2"/>
                    <a:pt x="795" y="3"/>
                    <a:pt x="791" y="3"/>
                  </a:cubicBezTo>
                  <a:close/>
                  <a:moveTo>
                    <a:pt x="72" y="21"/>
                  </a:moveTo>
                  <a:cubicBezTo>
                    <a:pt x="70" y="21"/>
                    <a:pt x="68" y="19"/>
                    <a:pt x="68" y="16"/>
                  </a:cubicBezTo>
                  <a:cubicBezTo>
                    <a:pt x="68" y="14"/>
                    <a:pt x="70" y="12"/>
                    <a:pt x="72" y="12"/>
                  </a:cubicBezTo>
                  <a:cubicBezTo>
                    <a:pt x="75" y="12"/>
                    <a:pt x="77" y="14"/>
                    <a:pt x="77" y="16"/>
                  </a:cubicBezTo>
                  <a:cubicBezTo>
                    <a:pt x="77" y="19"/>
                    <a:pt x="75" y="21"/>
                    <a:pt x="72" y="21"/>
                  </a:cubicBezTo>
                  <a:close/>
                  <a:moveTo>
                    <a:pt x="94" y="21"/>
                  </a:moveTo>
                  <a:cubicBezTo>
                    <a:pt x="91" y="21"/>
                    <a:pt x="89" y="19"/>
                    <a:pt x="89" y="16"/>
                  </a:cubicBezTo>
                  <a:cubicBezTo>
                    <a:pt x="89" y="14"/>
                    <a:pt x="91" y="12"/>
                    <a:pt x="94" y="12"/>
                  </a:cubicBezTo>
                  <a:cubicBezTo>
                    <a:pt x="96" y="12"/>
                    <a:pt x="98" y="14"/>
                    <a:pt x="98" y="16"/>
                  </a:cubicBezTo>
                  <a:cubicBezTo>
                    <a:pt x="98" y="19"/>
                    <a:pt x="96" y="21"/>
                    <a:pt x="94" y="21"/>
                  </a:cubicBezTo>
                  <a:close/>
                  <a:moveTo>
                    <a:pt x="115" y="21"/>
                  </a:moveTo>
                  <a:cubicBezTo>
                    <a:pt x="113" y="21"/>
                    <a:pt x="111" y="19"/>
                    <a:pt x="111" y="16"/>
                  </a:cubicBezTo>
                  <a:cubicBezTo>
                    <a:pt x="111" y="14"/>
                    <a:pt x="113" y="12"/>
                    <a:pt x="115" y="12"/>
                  </a:cubicBezTo>
                  <a:cubicBezTo>
                    <a:pt x="118" y="12"/>
                    <a:pt x="120" y="14"/>
                    <a:pt x="120" y="16"/>
                  </a:cubicBezTo>
                  <a:cubicBezTo>
                    <a:pt x="120" y="19"/>
                    <a:pt x="118" y="21"/>
                    <a:pt x="115"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prstClr val="white"/>
                </a:solidFill>
                <a:latin typeface="Segoe UI"/>
                <a:ea typeface="微软雅黑"/>
              </a:endParaRPr>
            </a:p>
          </p:txBody>
        </p:sp>
        <p:sp>
          <p:nvSpPr>
            <p:cNvPr id="117" name="Freeform 15"/>
            <p:cNvSpPr>
              <a:spLocks/>
            </p:cNvSpPr>
            <p:nvPr/>
          </p:nvSpPr>
          <p:spPr bwMode="auto">
            <a:xfrm>
              <a:off x="1624" y="1386"/>
              <a:ext cx="48" cy="56"/>
            </a:xfrm>
            <a:custGeom>
              <a:avLst/>
              <a:gdLst>
                <a:gd name="T0" fmla="*/ 48 w 48"/>
                <a:gd name="T1" fmla="*/ 56 h 56"/>
                <a:gd name="T2" fmla="*/ 0 w 48"/>
                <a:gd name="T3" fmla="*/ 56 h 56"/>
                <a:gd name="T4" fmla="*/ 0 w 48"/>
                <a:gd name="T5" fmla="*/ 5 h 56"/>
                <a:gd name="T6" fmla="*/ 2 w 48"/>
                <a:gd name="T7" fmla="*/ 2 h 56"/>
                <a:gd name="T8" fmla="*/ 5 w 48"/>
                <a:gd name="T9" fmla="*/ 0 h 56"/>
                <a:gd name="T10" fmla="*/ 43 w 48"/>
                <a:gd name="T11" fmla="*/ 0 h 56"/>
                <a:gd name="T12" fmla="*/ 47 w 48"/>
                <a:gd name="T13" fmla="*/ 2 h 56"/>
                <a:gd name="T14" fmla="*/ 48 w 48"/>
                <a:gd name="T15" fmla="*/ 5 h 56"/>
                <a:gd name="T16" fmla="*/ 48 w 48"/>
                <a:gd name="T1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56">
                  <a:moveTo>
                    <a:pt x="48" y="56"/>
                  </a:moveTo>
                  <a:cubicBezTo>
                    <a:pt x="0" y="56"/>
                    <a:pt x="0" y="56"/>
                    <a:pt x="0" y="56"/>
                  </a:cubicBezTo>
                  <a:cubicBezTo>
                    <a:pt x="0" y="5"/>
                    <a:pt x="0" y="5"/>
                    <a:pt x="0" y="5"/>
                  </a:cubicBezTo>
                  <a:cubicBezTo>
                    <a:pt x="0" y="4"/>
                    <a:pt x="1" y="3"/>
                    <a:pt x="2" y="2"/>
                  </a:cubicBezTo>
                  <a:cubicBezTo>
                    <a:pt x="3" y="1"/>
                    <a:pt x="4" y="0"/>
                    <a:pt x="5" y="0"/>
                  </a:cubicBezTo>
                  <a:cubicBezTo>
                    <a:pt x="43" y="0"/>
                    <a:pt x="43" y="0"/>
                    <a:pt x="43" y="0"/>
                  </a:cubicBezTo>
                  <a:cubicBezTo>
                    <a:pt x="44" y="0"/>
                    <a:pt x="46" y="1"/>
                    <a:pt x="47" y="2"/>
                  </a:cubicBezTo>
                  <a:cubicBezTo>
                    <a:pt x="48" y="3"/>
                    <a:pt x="48" y="4"/>
                    <a:pt x="48" y="5"/>
                  </a:cubicBezTo>
                  <a:cubicBezTo>
                    <a:pt x="48" y="56"/>
                    <a:pt x="48" y="56"/>
                    <a:pt x="48"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prstClr val="white"/>
                </a:solidFill>
                <a:latin typeface="Segoe UI"/>
                <a:ea typeface="微软雅黑"/>
              </a:endParaRPr>
            </a:p>
          </p:txBody>
        </p:sp>
        <p:sp>
          <p:nvSpPr>
            <p:cNvPr id="118" name="Freeform 16"/>
            <p:cNvSpPr>
              <a:spLocks/>
            </p:cNvSpPr>
            <p:nvPr/>
          </p:nvSpPr>
          <p:spPr bwMode="auto">
            <a:xfrm>
              <a:off x="1723" y="1314"/>
              <a:ext cx="47" cy="128"/>
            </a:xfrm>
            <a:custGeom>
              <a:avLst/>
              <a:gdLst>
                <a:gd name="T0" fmla="*/ 47 w 47"/>
                <a:gd name="T1" fmla="*/ 128 h 128"/>
                <a:gd name="T2" fmla="*/ 0 w 47"/>
                <a:gd name="T3" fmla="*/ 128 h 128"/>
                <a:gd name="T4" fmla="*/ 0 w 47"/>
                <a:gd name="T5" fmla="*/ 5 h 128"/>
                <a:gd name="T6" fmla="*/ 1 w 47"/>
                <a:gd name="T7" fmla="*/ 2 h 128"/>
                <a:gd name="T8" fmla="*/ 5 w 47"/>
                <a:gd name="T9" fmla="*/ 0 h 128"/>
                <a:gd name="T10" fmla="*/ 42 w 47"/>
                <a:gd name="T11" fmla="*/ 0 h 128"/>
                <a:gd name="T12" fmla="*/ 46 w 47"/>
                <a:gd name="T13" fmla="*/ 2 h 128"/>
                <a:gd name="T14" fmla="*/ 47 w 47"/>
                <a:gd name="T15" fmla="*/ 5 h 128"/>
                <a:gd name="T16" fmla="*/ 47 w 47"/>
                <a:gd name="T17"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128">
                  <a:moveTo>
                    <a:pt x="47" y="128"/>
                  </a:moveTo>
                  <a:cubicBezTo>
                    <a:pt x="0" y="128"/>
                    <a:pt x="0" y="128"/>
                    <a:pt x="0" y="128"/>
                  </a:cubicBezTo>
                  <a:cubicBezTo>
                    <a:pt x="0" y="5"/>
                    <a:pt x="0" y="5"/>
                    <a:pt x="0" y="5"/>
                  </a:cubicBezTo>
                  <a:cubicBezTo>
                    <a:pt x="0" y="4"/>
                    <a:pt x="0" y="3"/>
                    <a:pt x="1" y="2"/>
                  </a:cubicBezTo>
                  <a:cubicBezTo>
                    <a:pt x="2" y="1"/>
                    <a:pt x="3" y="0"/>
                    <a:pt x="5" y="0"/>
                  </a:cubicBezTo>
                  <a:cubicBezTo>
                    <a:pt x="42" y="0"/>
                    <a:pt x="42" y="0"/>
                    <a:pt x="42" y="0"/>
                  </a:cubicBezTo>
                  <a:cubicBezTo>
                    <a:pt x="44" y="0"/>
                    <a:pt x="45" y="1"/>
                    <a:pt x="46" y="2"/>
                  </a:cubicBezTo>
                  <a:cubicBezTo>
                    <a:pt x="47" y="3"/>
                    <a:pt x="47" y="4"/>
                    <a:pt x="47" y="5"/>
                  </a:cubicBezTo>
                  <a:lnTo>
                    <a:pt x="47" y="1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prstClr val="white"/>
                </a:solidFill>
                <a:latin typeface="Segoe UI"/>
                <a:ea typeface="微软雅黑"/>
              </a:endParaRPr>
            </a:p>
          </p:txBody>
        </p:sp>
        <p:sp>
          <p:nvSpPr>
            <p:cNvPr id="119" name="Freeform 17"/>
            <p:cNvSpPr>
              <a:spLocks/>
            </p:cNvSpPr>
            <p:nvPr/>
          </p:nvSpPr>
          <p:spPr bwMode="auto">
            <a:xfrm>
              <a:off x="1821" y="1353"/>
              <a:ext cx="48" cy="89"/>
            </a:xfrm>
            <a:custGeom>
              <a:avLst/>
              <a:gdLst>
                <a:gd name="T0" fmla="*/ 48 w 48"/>
                <a:gd name="T1" fmla="*/ 89 h 89"/>
                <a:gd name="T2" fmla="*/ 0 w 48"/>
                <a:gd name="T3" fmla="*/ 89 h 89"/>
                <a:gd name="T4" fmla="*/ 0 w 48"/>
                <a:gd name="T5" fmla="*/ 6 h 89"/>
                <a:gd name="T6" fmla="*/ 1 w 48"/>
                <a:gd name="T7" fmla="*/ 2 h 89"/>
                <a:gd name="T8" fmla="*/ 5 w 48"/>
                <a:gd name="T9" fmla="*/ 0 h 89"/>
                <a:gd name="T10" fmla="*/ 43 w 48"/>
                <a:gd name="T11" fmla="*/ 0 h 89"/>
                <a:gd name="T12" fmla="*/ 46 w 48"/>
                <a:gd name="T13" fmla="*/ 2 h 89"/>
                <a:gd name="T14" fmla="*/ 48 w 48"/>
                <a:gd name="T15" fmla="*/ 6 h 89"/>
                <a:gd name="T16" fmla="*/ 48 w 48"/>
                <a:gd name="T17" fmla="*/ 8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89">
                  <a:moveTo>
                    <a:pt x="48" y="89"/>
                  </a:moveTo>
                  <a:cubicBezTo>
                    <a:pt x="0" y="89"/>
                    <a:pt x="0" y="89"/>
                    <a:pt x="0" y="89"/>
                  </a:cubicBezTo>
                  <a:cubicBezTo>
                    <a:pt x="0" y="6"/>
                    <a:pt x="0" y="6"/>
                    <a:pt x="0" y="6"/>
                  </a:cubicBezTo>
                  <a:cubicBezTo>
                    <a:pt x="0" y="4"/>
                    <a:pt x="0" y="3"/>
                    <a:pt x="1" y="2"/>
                  </a:cubicBezTo>
                  <a:cubicBezTo>
                    <a:pt x="2" y="1"/>
                    <a:pt x="4" y="0"/>
                    <a:pt x="5" y="0"/>
                  </a:cubicBezTo>
                  <a:cubicBezTo>
                    <a:pt x="43" y="0"/>
                    <a:pt x="43" y="0"/>
                    <a:pt x="43" y="0"/>
                  </a:cubicBezTo>
                  <a:cubicBezTo>
                    <a:pt x="44" y="0"/>
                    <a:pt x="45" y="1"/>
                    <a:pt x="46" y="2"/>
                  </a:cubicBezTo>
                  <a:cubicBezTo>
                    <a:pt x="47" y="3"/>
                    <a:pt x="48" y="4"/>
                    <a:pt x="48" y="6"/>
                  </a:cubicBezTo>
                  <a:cubicBezTo>
                    <a:pt x="48" y="89"/>
                    <a:pt x="48" y="89"/>
                    <a:pt x="48" y="8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prstClr val="white"/>
                </a:solidFill>
                <a:latin typeface="Segoe UI"/>
                <a:ea typeface="微软雅黑"/>
              </a:endParaRPr>
            </a:p>
          </p:txBody>
        </p:sp>
        <p:sp>
          <p:nvSpPr>
            <p:cNvPr id="120" name="Freeform 18"/>
            <p:cNvSpPr>
              <a:spLocks/>
            </p:cNvSpPr>
            <p:nvPr/>
          </p:nvSpPr>
          <p:spPr bwMode="auto">
            <a:xfrm>
              <a:off x="1901" y="1205"/>
              <a:ext cx="84" cy="237"/>
            </a:xfrm>
            <a:custGeom>
              <a:avLst/>
              <a:gdLst>
                <a:gd name="T0" fmla="*/ 79 w 84"/>
                <a:gd name="T1" fmla="*/ 64 h 237"/>
                <a:gd name="T2" fmla="*/ 84 w 84"/>
                <a:gd name="T3" fmla="*/ 62 h 237"/>
                <a:gd name="T4" fmla="*/ 83 w 84"/>
                <a:gd name="T5" fmla="*/ 56 h 237"/>
                <a:gd name="T6" fmla="*/ 46 w 84"/>
                <a:gd name="T7" fmla="*/ 2 h 237"/>
                <a:gd name="T8" fmla="*/ 42 w 84"/>
                <a:gd name="T9" fmla="*/ 0 h 237"/>
                <a:gd name="T10" fmla="*/ 38 w 84"/>
                <a:gd name="T11" fmla="*/ 2 h 237"/>
                <a:gd name="T12" fmla="*/ 1 w 84"/>
                <a:gd name="T13" fmla="*/ 56 h 237"/>
                <a:gd name="T14" fmla="*/ 1 w 84"/>
                <a:gd name="T15" fmla="*/ 62 h 237"/>
                <a:gd name="T16" fmla="*/ 5 w 84"/>
                <a:gd name="T17" fmla="*/ 64 h 237"/>
                <a:gd name="T18" fmla="*/ 18 w 84"/>
                <a:gd name="T19" fmla="*/ 64 h 237"/>
                <a:gd name="T20" fmla="*/ 18 w 84"/>
                <a:gd name="T21" fmla="*/ 237 h 237"/>
                <a:gd name="T22" fmla="*/ 66 w 84"/>
                <a:gd name="T23" fmla="*/ 237 h 237"/>
                <a:gd name="T24" fmla="*/ 66 w 84"/>
                <a:gd name="T25" fmla="*/ 64 h 237"/>
                <a:gd name="T26" fmla="*/ 79 w 84"/>
                <a:gd name="T27" fmla="*/ 6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4" h="237">
                  <a:moveTo>
                    <a:pt x="79" y="64"/>
                  </a:moveTo>
                  <a:cubicBezTo>
                    <a:pt x="81" y="64"/>
                    <a:pt x="83" y="63"/>
                    <a:pt x="84" y="62"/>
                  </a:cubicBezTo>
                  <a:cubicBezTo>
                    <a:pt x="84" y="60"/>
                    <a:pt x="84" y="58"/>
                    <a:pt x="83" y="56"/>
                  </a:cubicBezTo>
                  <a:cubicBezTo>
                    <a:pt x="46" y="2"/>
                    <a:pt x="46" y="2"/>
                    <a:pt x="46" y="2"/>
                  </a:cubicBezTo>
                  <a:cubicBezTo>
                    <a:pt x="45" y="1"/>
                    <a:pt x="44" y="0"/>
                    <a:pt x="42" y="0"/>
                  </a:cubicBezTo>
                  <a:cubicBezTo>
                    <a:pt x="40" y="0"/>
                    <a:pt x="39" y="1"/>
                    <a:pt x="38" y="2"/>
                  </a:cubicBezTo>
                  <a:cubicBezTo>
                    <a:pt x="1" y="56"/>
                    <a:pt x="1" y="56"/>
                    <a:pt x="1" y="56"/>
                  </a:cubicBezTo>
                  <a:cubicBezTo>
                    <a:pt x="0" y="58"/>
                    <a:pt x="0" y="60"/>
                    <a:pt x="1" y="62"/>
                  </a:cubicBezTo>
                  <a:cubicBezTo>
                    <a:pt x="1" y="63"/>
                    <a:pt x="3" y="64"/>
                    <a:pt x="5" y="64"/>
                  </a:cubicBezTo>
                  <a:cubicBezTo>
                    <a:pt x="18" y="64"/>
                    <a:pt x="18" y="64"/>
                    <a:pt x="18" y="64"/>
                  </a:cubicBezTo>
                  <a:cubicBezTo>
                    <a:pt x="18" y="237"/>
                    <a:pt x="18" y="237"/>
                    <a:pt x="18" y="237"/>
                  </a:cubicBezTo>
                  <a:cubicBezTo>
                    <a:pt x="66" y="237"/>
                    <a:pt x="66" y="237"/>
                    <a:pt x="66" y="237"/>
                  </a:cubicBezTo>
                  <a:cubicBezTo>
                    <a:pt x="66" y="64"/>
                    <a:pt x="66" y="64"/>
                    <a:pt x="66" y="64"/>
                  </a:cubicBezTo>
                  <a:lnTo>
                    <a:pt x="79"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prstClr val="white"/>
                </a:solidFill>
                <a:latin typeface="Segoe UI"/>
                <a:ea typeface="微软雅黑"/>
              </a:endParaRPr>
            </a:p>
          </p:txBody>
        </p:sp>
        <p:sp>
          <p:nvSpPr>
            <p:cNvPr id="121" name="Freeform 19"/>
            <p:cNvSpPr>
              <a:spLocks/>
            </p:cNvSpPr>
            <p:nvPr/>
          </p:nvSpPr>
          <p:spPr bwMode="auto">
            <a:xfrm>
              <a:off x="1552" y="1187"/>
              <a:ext cx="510" cy="276"/>
            </a:xfrm>
            <a:custGeom>
              <a:avLst/>
              <a:gdLst>
                <a:gd name="T0" fmla="*/ 8 w 512"/>
                <a:gd name="T1" fmla="*/ 268 h 276"/>
                <a:gd name="T2" fmla="*/ 8 w 512"/>
                <a:gd name="T3" fmla="*/ 4 h 276"/>
                <a:gd name="T4" fmla="*/ 7 w 512"/>
                <a:gd name="T5" fmla="*/ 1 h 276"/>
                <a:gd name="T6" fmla="*/ 4 w 512"/>
                <a:gd name="T7" fmla="*/ 0 h 276"/>
                <a:gd name="T8" fmla="*/ 4 w 512"/>
                <a:gd name="T9" fmla="*/ 0 h 276"/>
                <a:gd name="T10" fmla="*/ 1 w 512"/>
                <a:gd name="T11" fmla="*/ 1 h 276"/>
                <a:gd name="T12" fmla="*/ 0 w 512"/>
                <a:gd name="T13" fmla="*/ 4 h 276"/>
                <a:gd name="T14" fmla="*/ 0 w 512"/>
                <a:gd name="T15" fmla="*/ 276 h 276"/>
                <a:gd name="T16" fmla="*/ 508 w 512"/>
                <a:gd name="T17" fmla="*/ 276 h 276"/>
                <a:gd name="T18" fmla="*/ 511 w 512"/>
                <a:gd name="T19" fmla="*/ 275 h 276"/>
                <a:gd name="T20" fmla="*/ 512 w 512"/>
                <a:gd name="T21" fmla="*/ 272 h 276"/>
                <a:gd name="T22" fmla="*/ 512 w 512"/>
                <a:gd name="T23" fmla="*/ 272 h 276"/>
                <a:gd name="T24" fmla="*/ 511 w 512"/>
                <a:gd name="T25" fmla="*/ 269 h 276"/>
                <a:gd name="T26" fmla="*/ 508 w 512"/>
                <a:gd name="T27" fmla="*/ 268 h 276"/>
                <a:gd name="T28" fmla="*/ 8 w 512"/>
                <a:gd name="T29" fmla="*/ 268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2" h="276">
                  <a:moveTo>
                    <a:pt x="8" y="268"/>
                  </a:moveTo>
                  <a:cubicBezTo>
                    <a:pt x="8" y="4"/>
                    <a:pt x="8" y="4"/>
                    <a:pt x="8" y="4"/>
                  </a:cubicBezTo>
                  <a:cubicBezTo>
                    <a:pt x="8" y="3"/>
                    <a:pt x="8" y="2"/>
                    <a:pt x="7" y="1"/>
                  </a:cubicBezTo>
                  <a:cubicBezTo>
                    <a:pt x="6" y="1"/>
                    <a:pt x="5" y="0"/>
                    <a:pt x="4" y="0"/>
                  </a:cubicBezTo>
                  <a:cubicBezTo>
                    <a:pt x="4" y="0"/>
                    <a:pt x="4" y="0"/>
                    <a:pt x="4" y="0"/>
                  </a:cubicBezTo>
                  <a:cubicBezTo>
                    <a:pt x="3" y="0"/>
                    <a:pt x="2" y="1"/>
                    <a:pt x="1" y="1"/>
                  </a:cubicBezTo>
                  <a:cubicBezTo>
                    <a:pt x="0" y="2"/>
                    <a:pt x="0" y="3"/>
                    <a:pt x="0" y="4"/>
                  </a:cubicBezTo>
                  <a:cubicBezTo>
                    <a:pt x="0" y="276"/>
                    <a:pt x="0" y="276"/>
                    <a:pt x="0" y="276"/>
                  </a:cubicBezTo>
                  <a:cubicBezTo>
                    <a:pt x="508" y="276"/>
                    <a:pt x="508" y="276"/>
                    <a:pt x="508" y="276"/>
                  </a:cubicBezTo>
                  <a:cubicBezTo>
                    <a:pt x="509" y="276"/>
                    <a:pt x="510" y="276"/>
                    <a:pt x="511" y="275"/>
                  </a:cubicBezTo>
                  <a:cubicBezTo>
                    <a:pt x="512" y="274"/>
                    <a:pt x="512" y="273"/>
                    <a:pt x="512" y="272"/>
                  </a:cubicBezTo>
                  <a:cubicBezTo>
                    <a:pt x="512" y="272"/>
                    <a:pt x="512" y="272"/>
                    <a:pt x="512" y="272"/>
                  </a:cubicBezTo>
                  <a:cubicBezTo>
                    <a:pt x="512" y="271"/>
                    <a:pt x="512" y="270"/>
                    <a:pt x="511" y="269"/>
                  </a:cubicBezTo>
                  <a:cubicBezTo>
                    <a:pt x="510" y="268"/>
                    <a:pt x="509" y="268"/>
                    <a:pt x="508" y="268"/>
                  </a:cubicBezTo>
                  <a:cubicBezTo>
                    <a:pt x="8" y="268"/>
                    <a:pt x="8" y="268"/>
                    <a:pt x="8" y="2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prstClr val="white"/>
                </a:solidFill>
                <a:latin typeface="Segoe UI"/>
                <a:ea typeface="微软雅黑"/>
              </a:endParaRPr>
            </a:p>
          </p:txBody>
        </p:sp>
      </p:grpSp>
    </p:spTree>
    <p:extLst>
      <p:ext uri="{BB962C8B-B14F-4D97-AF65-F5344CB8AC3E}">
        <p14:creationId xmlns:p14="http://schemas.microsoft.com/office/powerpoint/2010/main" val="230990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265304" y="220133"/>
            <a:ext cx="3890136" cy="389467"/>
          </a:xfrm>
        </p:spPr>
        <p:txBody>
          <a:bodyPr/>
          <a:lstStyle/>
          <a:p>
            <a:r>
              <a:rPr kumimoji="1" lang="en-US" altLang="zh-CN" dirty="0"/>
              <a:t>PART</a:t>
            </a:r>
            <a:r>
              <a:rPr kumimoji="1" lang="zh-CN" altLang="en-US" dirty="0"/>
              <a:t> </a:t>
            </a:r>
            <a:r>
              <a:rPr kumimoji="1" lang="en-US" altLang="zh-CN" dirty="0"/>
              <a:t>FOUR Bootstrap &amp; Random Forest</a:t>
            </a:r>
            <a:endParaRPr kumimoji="1" lang="zh-CN" altLang="en-US" dirty="0"/>
          </a:p>
        </p:txBody>
      </p:sp>
      <p:sp>
        <p:nvSpPr>
          <p:cNvPr id="13" name="TextBox 12">
            <a:extLst>
              <a:ext uri="{FF2B5EF4-FFF2-40B4-BE49-F238E27FC236}">
                <a16:creationId xmlns:a16="http://schemas.microsoft.com/office/drawing/2014/main" id="{DA9DBA3B-6F23-3643-88A7-59EE30A87C6A}"/>
              </a:ext>
            </a:extLst>
          </p:cNvPr>
          <p:cNvSpPr txBox="1"/>
          <p:nvPr/>
        </p:nvSpPr>
        <p:spPr>
          <a:xfrm>
            <a:off x="265304" y="939221"/>
            <a:ext cx="1888616" cy="369332"/>
          </a:xfrm>
          <a:prstGeom prst="rect">
            <a:avLst/>
          </a:prstGeom>
          <a:noFill/>
        </p:spPr>
        <p:txBody>
          <a:bodyPr wrap="square" rtlCol="0">
            <a:spAutoFit/>
          </a:bodyPr>
          <a:lstStyle/>
          <a:p>
            <a:r>
              <a:rPr lang="en-US" dirty="0"/>
              <a:t>Random Forest</a:t>
            </a:r>
          </a:p>
        </p:txBody>
      </p:sp>
      <p:pic>
        <p:nvPicPr>
          <p:cNvPr id="4" name="Picture 3" descr="A screenshot of text&#10;&#10;Description automatically generated">
            <a:extLst>
              <a:ext uri="{FF2B5EF4-FFF2-40B4-BE49-F238E27FC236}">
                <a16:creationId xmlns:a16="http://schemas.microsoft.com/office/drawing/2014/main" id="{1D9A754C-4492-9442-9975-C95FC1957E26}"/>
              </a:ext>
            </a:extLst>
          </p:cNvPr>
          <p:cNvPicPr>
            <a:picLocks noChangeAspect="1"/>
          </p:cNvPicPr>
          <p:nvPr/>
        </p:nvPicPr>
        <p:blipFill rotWithShape="1">
          <a:blip r:embed="rId3"/>
          <a:srcRect t="41203" b="17279"/>
          <a:stretch/>
        </p:blipFill>
        <p:spPr>
          <a:xfrm>
            <a:off x="4892634" y="3584565"/>
            <a:ext cx="7299366" cy="3273436"/>
          </a:xfrm>
          <a:prstGeom prst="rect">
            <a:avLst/>
          </a:prstGeom>
        </p:spPr>
      </p:pic>
      <p:sp>
        <p:nvSpPr>
          <p:cNvPr id="7" name="TextBox 6">
            <a:extLst>
              <a:ext uri="{FF2B5EF4-FFF2-40B4-BE49-F238E27FC236}">
                <a16:creationId xmlns:a16="http://schemas.microsoft.com/office/drawing/2014/main" id="{EFE025D3-EB9F-1A49-85F6-2409D1AA353F}"/>
              </a:ext>
            </a:extLst>
          </p:cNvPr>
          <p:cNvSpPr txBox="1"/>
          <p:nvPr/>
        </p:nvSpPr>
        <p:spPr>
          <a:xfrm>
            <a:off x="1917001" y="1419035"/>
            <a:ext cx="7430226" cy="2165529"/>
          </a:xfrm>
          <a:prstGeom prst="rect">
            <a:avLst/>
          </a:prstGeom>
          <a:noFill/>
        </p:spPr>
        <p:txBody>
          <a:bodyPr wrap="square" rtlCol="0">
            <a:spAutoFit/>
          </a:bodyPr>
          <a:lstStyle/>
          <a:p>
            <a:pPr marL="571500" indent="-571500">
              <a:lnSpc>
                <a:spcPct val="130000"/>
              </a:lnSpc>
              <a:spcBef>
                <a:spcPts val="600"/>
              </a:spcBef>
              <a:buFont typeface="Arial" panose="020B0604020202020204" pitchFamily="34" charset="0"/>
              <a:buChar char="•"/>
            </a:pPr>
            <a:r>
              <a:rPr lang="en-US" b="1" kern="0" dirty="0">
                <a:latin typeface="微软雅黑" panose="020B0503020204020204" pitchFamily="34" charset="-122"/>
                <a:ea typeface="微软雅黑" panose="020B0503020204020204" pitchFamily="34" charset="-122"/>
                <a:cs typeface="+mn-ea"/>
                <a:sym typeface="+mn-lt"/>
              </a:rPr>
              <a:t>Pick 4 Models to Run the Random Forest:</a:t>
            </a:r>
          </a:p>
          <a:p>
            <a:pPr marL="1485877" lvl="2" indent="-571500">
              <a:lnSpc>
                <a:spcPct val="130000"/>
              </a:lnSpc>
              <a:spcBef>
                <a:spcPts val="600"/>
              </a:spcBef>
              <a:buFont typeface="Arial" panose="020B0604020202020204" pitchFamily="34" charset="0"/>
              <a:buChar char="•"/>
            </a:pPr>
            <a:r>
              <a:rPr lang="en-US" b="1" kern="0" dirty="0">
                <a:latin typeface="微软雅黑" panose="020B0503020204020204" pitchFamily="34" charset="-122"/>
                <a:ea typeface="微软雅黑" panose="020B0503020204020204" pitchFamily="34" charset="-122"/>
                <a:cs typeface="+mn-ea"/>
                <a:sym typeface="+mn-lt"/>
              </a:rPr>
              <a:t>AR1</a:t>
            </a:r>
          </a:p>
          <a:p>
            <a:pPr marL="1485877" lvl="2" indent="-571500">
              <a:lnSpc>
                <a:spcPct val="130000"/>
              </a:lnSpc>
              <a:spcBef>
                <a:spcPts val="600"/>
              </a:spcBef>
              <a:buFont typeface="Arial" panose="020B0604020202020204" pitchFamily="34" charset="0"/>
              <a:buChar char="•"/>
            </a:pPr>
            <a:r>
              <a:rPr lang="en-US" b="1" kern="0" dirty="0">
                <a:latin typeface="微软雅黑" panose="020B0503020204020204" pitchFamily="34" charset="-122"/>
                <a:ea typeface="微软雅黑" panose="020B0503020204020204" pitchFamily="34" charset="-122"/>
                <a:cs typeface="+mn-ea"/>
                <a:sym typeface="+mn-lt"/>
              </a:rPr>
              <a:t>EMA</a:t>
            </a:r>
          </a:p>
          <a:p>
            <a:pPr marL="1485877" lvl="2" indent="-571500">
              <a:lnSpc>
                <a:spcPct val="130000"/>
              </a:lnSpc>
              <a:spcBef>
                <a:spcPts val="600"/>
              </a:spcBef>
              <a:buFont typeface="Arial" panose="020B0604020202020204" pitchFamily="34" charset="0"/>
              <a:buChar char="•"/>
            </a:pPr>
            <a:r>
              <a:rPr lang="en-US" b="1" kern="0" dirty="0">
                <a:latin typeface="微软雅黑" panose="020B0503020204020204" pitchFamily="34" charset="-122"/>
                <a:ea typeface="微软雅黑" panose="020B0503020204020204" pitchFamily="34" charset="-122"/>
                <a:cs typeface="+mn-ea"/>
                <a:sym typeface="+mn-lt"/>
              </a:rPr>
              <a:t>Kalman Filter</a:t>
            </a:r>
          </a:p>
          <a:p>
            <a:pPr marL="1485877" lvl="2" indent="-571500">
              <a:lnSpc>
                <a:spcPct val="130000"/>
              </a:lnSpc>
              <a:spcBef>
                <a:spcPts val="600"/>
              </a:spcBef>
              <a:buFont typeface="Arial" panose="020B0604020202020204" pitchFamily="34" charset="0"/>
              <a:buChar char="•"/>
            </a:pPr>
            <a:r>
              <a:rPr lang="en-US" b="1" kern="0" dirty="0">
                <a:latin typeface="微软雅黑" panose="020B0503020204020204" pitchFamily="34" charset="-122"/>
                <a:ea typeface="微软雅黑" panose="020B0503020204020204" pitchFamily="34" charset="-122"/>
                <a:cs typeface="+mn-ea"/>
                <a:sym typeface="+mn-lt"/>
              </a:rPr>
              <a:t>SVM</a:t>
            </a:r>
          </a:p>
        </p:txBody>
      </p:sp>
    </p:spTree>
    <p:extLst>
      <p:ext uri="{BB962C8B-B14F-4D97-AF65-F5344CB8AC3E}">
        <p14:creationId xmlns:p14="http://schemas.microsoft.com/office/powerpoint/2010/main" val="3196868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265304" y="220133"/>
            <a:ext cx="3900296" cy="389467"/>
          </a:xfrm>
        </p:spPr>
        <p:txBody>
          <a:bodyPr/>
          <a:lstStyle/>
          <a:p>
            <a:r>
              <a:rPr kumimoji="1" lang="en-US" altLang="zh-CN" dirty="0"/>
              <a:t>PART</a:t>
            </a:r>
            <a:r>
              <a:rPr kumimoji="1" lang="zh-CN" altLang="en-US" dirty="0"/>
              <a:t> </a:t>
            </a:r>
            <a:r>
              <a:rPr kumimoji="1" lang="en-US" altLang="zh-CN" dirty="0"/>
              <a:t>FOUR Bootstrap &amp; Random Forest</a:t>
            </a:r>
            <a:endParaRPr kumimoji="1" lang="zh-CN" altLang="en-US" dirty="0"/>
          </a:p>
        </p:txBody>
      </p:sp>
      <p:sp>
        <p:nvSpPr>
          <p:cNvPr id="13" name="TextBox 12">
            <a:extLst>
              <a:ext uri="{FF2B5EF4-FFF2-40B4-BE49-F238E27FC236}">
                <a16:creationId xmlns:a16="http://schemas.microsoft.com/office/drawing/2014/main" id="{DA9DBA3B-6F23-3643-88A7-59EE30A87C6A}"/>
              </a:ext>
            </a:extLst>
          </p:cNvPr>
          <p:cNvSpPr txBox="1"/>
          <p:nvPr/>
        </p:nvSpPr>
        <p:spPr>
          <a:xfrm>
            <a:off x="265304" y="756788"/>
            <a:ext cx="2731896" cy="369332"/>
          </a:xfrm>
          <a:prstGeom prst="rect">
            <a:avLst/>
          </a:prstGeom>
          <a:noFill/>
        </p:spPr>
        <p:txBody>
          <a:bodyPr wrap="square" rtlCol="0">
            <a:spAutoFit/>
          </a:bodyPr>
          <a:lstStyle/>
          <a:p>
            <a:r>
              <a:rPr lang="en-US" dirty="0"/>
              <a:t>Random Forest Results</a:t>
            </a:r>
          </a:p>
        </p:txBody>
      </p:sp>
      <p:pic>
        <p:nvPicPr>
          <p:cNvPr id="4" name="Picture 3">
            <a:extLst>
              <a:ext uri="{FF2B5EF4-FFF2-40B4-BE49-F238E27FC236}">
                <a16:creationId xmlns:a16="http://schemas.microsoft.com/office/drawing/2014/main" id="{712E5C46-9F36-E44E-A846-B3C5E56B9215}"/>
              </a:ext>
            </a:extLst>
          </p:cNvPr>
          <p:cNvPicPr>
            <a:picLocks noChangeAspect="1"/>
          </p:cNvPicPr>
          <p:nvPr/>
        </p:nvPicPr>
        <p:blipFill>
          <a:blip r:embed="rId3"/>
          <a:stretch>
            <a:fillRect/>
          </a:stretch>
        </p:blipFill>
        <p:spPr>
          <a:xfrm>
            <a:off x="166256" y="1126120"/>
            <a:ext cx="12025744" cy="5731879"/>
          </a:xfrm>
          <a:prstGeom prst="rect">
            <a:avLst/>
          </a:prstGeom>
        </p:spPr>
      </p:pic>
      <p:pic>
        <p:nvPicPr>
          <p:cNvPr id="6" name="Picture 5">
            <a:extLst>
              <a:ext uri="{FF2B5EF4-FFF2-40B4-BE49-F238E27FC236}">
                <a16:creationId xmlns:a16="http://schemas.microsoft.com/office/drawing/2014/main" id="{D6351881-2984-8C46-84BB-98220E365D4E}"/>
              </a:ext>
            </a:extLst>
          </p:cNvPr>
          <p:cNvPicPr>
            <a:picLocks noChangeAspect="1"/>
          </p:cNvPicPr>
          <p:nvPr/>
        </p:nvPicPr>
        <p:blipFill>
          <a:blip r:embed="rId4"/>
          <a:stretch>
            <a:fillRect/>
          </a:stretch>
        </p:blipFill>
        <p:spPr>
          <a:xfrm>
            <a:off x="5022685" y="76200"/>
            <a:ext cx="4051300" cy="1066800"/>
          </a:xfrm>
          <a:prstGeom prst="rect">
            <a:avLst/>
          </a:prstGeom>
        </p:spPr>
      </p:pic>
    </p:spTree>
    <p:extLst>
      <p:ext uri="{BB962C8B-B14F-4D97-AF65-F5344CB8AC3E}">
        <p14:creationId xmlns:p14="http://schemas.microsoft.com/office/powerpoint/2010/main" val="926255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t>PART</a:t>
            </a:r>
            <a:r>
              <a:rPr kumimoji="1" lang="zh-CN" altLang="en-US" dirty="0"/>
              <a:t> </a:t>
            </a:r>
            <a:r>
              <a:rPr kumimoji="1" lang="en-US" altLang="zh-CN" dirty="0"/>
              <a:t>ONE</a:t>
            </a:r>
            <a:r>
              <a:rPr kumimoji="1" lang="zh-CN" altLang="en-US" dirty="0"/>
              <a:t> </a:t>
            </a:r>
            <a:r>
              <a:rPr kumimoji="1" lang="en-US" altLang="zh-CN" dirty="0"/>
              <a:t>Background</a:t>
            </a:r>
            <a:endParaRPr kumimoji="1" lang="zh-CN" altLang="en-US" dirty="0"/>
          </a:p>
        </p:txBody>
      </p:sp>
      <p:pic>
        <p:nvPicPr>
          <p:cNvPr id="13" name="Picture 12">
            <a:extLst>
              <a:ext uri="{FF2B5EF4-FFF2-40B4-BE49-F238E27FC236}">
                <a16:creationId xmlns:a16="http://schemas.microsoft.com/office/drawing/2014/main" id="{1EDC0ECD-356D-3942-8255-3F793E025B69}"/>
              </a:ext>
            </a:extLst>
          </p:cNvPr>
          <p:cNvPicPr>
            <a:picLocks noChangeAspect="1"/>
          </p:cNvPicPr>
          <p:nvPr/>
        </p:nvPicPr>
        <p:blipFill>
          <a:blip r:embed="rId3"/>
          <a:stretch>
            <a:fillRect/>
          </a:stretch>
        </p:blipFill>
        <p:spPr>
          <a:xfrm>
            <a:off x="296166" y="1105836"/>
            <a:ext cx="11738421" cy="2570204"/>
          </a:xfrm>
          <a:prstGeom prst="rect">
            <a:avLst/>
          </a:prstGeom>
        </p:spPr>
      </p:pic>
      <p:sp>
        <p:nvSpPr>
          <p:cNvPr id="14" name="文本框 13">
            <a:extLst>
              <a:ext uri="{FF2B5EF4-FFF2-40B4-BE49-F238E27FC236}">
                <a16:creationId xmlns:a16="http://schemas.microsoft.com/office/drawing/2014/main" id="{19F028FD-5C59-7A49-A965-842FBF620F4B}"/>
              </a:ext>
            </a:extLst>
          </p:cNvPr>
          <p:cNvSpPr txBox="1"/>
          <p:nvPr/>
        </p:nvSpPr>
        <p:spPr>
          <a:xfrm>
            <a:off x="582309" y="4172276"/>
            <a:ext cx="1165575" cy="315471"/>
          </a:xfrm>
          <a:prstGeom prst="rect">
            <a:avLst/>
          </a:prstGeom>
          <a:noFill/>
        </p:spPr>
        <p:txBody>
          <a:bodyPr wrap="square" lIns="68580" tIns="34290" rIns="68580" bIns="34290" rtlCol="0">
            <a:spAutoFit/>
          </a:bodyPr>
          <a:lstStyle/>
          <a:p>
            <a:pPr algn="r"/>
            <a:r>
              <a:rPr lang="en-US" altLang="zh-CN" sz="1600" b="1" dirty="0">
                <a:solidFill>
                  <a:srgbClr val="37C7C4"/>
                </a:solidFill>
              </a:rPr>
              <a:t>Before 2018</a:t>
            </a:r>
            <a:endParaRPr lang="zh-CN" altLang="en-US" sz="1600" b="1" dirty="0">
              <a:solidFill>
                <a:srgbClr val="37C7C4"/>
              </a:solidFill>
            </a:endParaRPr>
          </a:p>
        </p:txBody>
      </p:sp>
      <p:sp>
        <p:nvSpPr>
          <p:cNvPr id="15" name="文本框 14">
            <a:extLst>
              <a:ext uri="{FF2B5EF4-FFF2-40B4-BE49-F238E27FC236}">
                <a16:creationId xmlns:a16="http://schemas.microsoft.com/office/drawing/2014/main" id="{AD5D5F66-8233-DE4E-B9E9-D375CD55DB30}"/>
              </a:ext>
            </a:extLst>
          </p:cNvPr>
          <p:cNvSpPr txBox="1"/>
          <p:nvPr/>
        </p:nvSpPr>
        <p:spPr>
          <a:xfrm>
            <a:off x="296166" y="4726864"/>
            <a:ext cx="1546298" cy="1006109"/>
          </a:xfrm>
          <a:prstGeom prst="rect">
            <a:avLst/>
          </a:prstGeom>
          <a:noFill/>
        </p:spPr>
        <p:txBody>
          <a:bodyPr wrap="square" lIns="68580" tIns="34290" rIns="68580" bIns="34290" rtlCol="0">
            <a:spAutoFit/>
          </a:bodyPr>
          <a:lstStyle/>
          <a:p>
            <a:pPr lvl="0" defTabSz="457200">
              <a:lnSpc>
                <a:spcPct val="130000"/>
              </a:lnSpc>
            </a:pPr>
            <a:r>
              <a:rPr lang="en-US" altLang="zh-CN" sz="1200" dirty="0" err="1">
                <a:latin typeface="微软雅黑" panose="020B0503020204020204" pitchFamily="34" charset="-122"/>
                <a:ea typeface="微软雅黑" panose="020B0503020204020204" pitchFamily="34" charset="-122"/>
              </a:rPr>
              <a:t>Facebook‘share</a:t>
            </a:r>
            <a:r>
              <a:rPr lang="en-US" altLang="zh-CN" sz="1200" dirty="0">
                <a:latin typeface="微软雅黑" panose="020B0503020204020204" pitchFamily="34" charset="-122"/>
                <a:ea typeface="微软雅黑" panose="020B0503020204020204" pitchFamily="34" charset="-122"/>
              </a:rPr>
              <a:t> price is growing steadily and rapidly</a:t>
            </a:r>
            <a:endParaRPr lang="zh-CN" altLang="en-US" sz="1200" dirty="0">
              <a:latin typeface="微软雅黑" panose="020B0503020204020204" pitchFamily="34" charset="-122"/>
              <a:ea typeface="微软雅黑" panose="020B0503020204020204" pitchFamily="34" charset="-122"/>
            </a:endParaRPr>
          </a:p>
        </p:txBody>
      </p:sp>
      <p:sp>
        <p:nvSpPr>
          <p:cNvPr id="16" name="文本框 15">
            <a:extLst>
              <a:ext uri="{FF2B5EF4-FFF2-40B4-BE49-F238E27FC236}">
                <a16:creationId xmlns:a16="http://schemas.microsoft.com/office/drawing/2014/main" id="{1962184C-5041-3447-9A1C-C9BE821B0C99}"/>
              </a:ext>
            </a:extLst>
          </p:cNvPr>
          <p:cNvSpPr txBox="1"/>
          <p:nvPr/>
        </p:nvSpPr>
        <p:spPr>
          <a:xfrm>
            <a:off x="3078495" y="4172276"/>
            <a:ext cx="711221" cy="315471"/>
          </a:xfrm>
          <a:prstGeom prst="rect">
            <a:avLst/>
          </a:prstGeom>
          <a:noFill/>
        </p:spPr>
        <p:txBody>
          <a:bodyPr wrap="square" lIns="68580" tIns="34290" rIns="68580" bIns="34290" rtlCol="0">
            <a:spAutoFit/>
          </a:bodyPr>
          <a:lstStyle/>
          <a:p>
            <a:pPr algn="ctr"/>
            <a:r>
              <a:rPr lang="en-US" altLang="zh-CN" sz="1600" b="1" dirty="0">
                <a:solidFill>
                  <a:srgbClr val="37C7C4"/>
                </a:solidFill>
              </a:rPr>
              <a:t>Event I</a:t>
            </a:r>
            <a:endParaRPr lang="zh-CN" altLang="en-US" sz="1600" b="1" dirty="0">
              <a:solidFill>
                <a:srgbClr val="37C7C4"/>
              </a:solidFill>
            </a:endParaRPr>
          </a:p>
        </p:txBody>
      </p:sp>
      <p:sp>
        <p:nvSpPr>
          <p:cNvPr id="17" name="文本框 16">
            <a:extLst>
              <a:ext uri="{FF2B5EF4-FFF2-40B4-BE49-F238E27FC236}">
                <a16:creationId xmlns:a16="http://schemas.microsoft.com/office/drawing/2014/main" id="{E70561D7-36AB-1E41-92A7-E44401E2470B}"/>
              </a:ext>
            </a:extLst>
          </p:cNvPr>
          <p:cNvSpPr txBox="1"/>
          <p:nvPr/>
        </p:nvSpPr>
        <p:spPr>
          <a:xfrm>
            <a:off x="2818458" y="4741149"/>
            <a:ext cx="1546298" cy="1006109"/>
          </a:xfrm>
          <a:prstGeom prst="rect">
            <a:avLst/>
          </a:prstGeom>
          <a:noFill/>
        </p:spPr>
        <p:txBody>
          <a:bodyPr wrap="square" lIns="68580" tIns="34290" rIns="68580" bIns="34290" rtlCol="0">
            <a:spAutoFit/>
          </a:bodyPr>
          <a:lstStyle/>
          <a:p>
            <a:pPr lvl="0" defTabSz="457200">
              <a:lnSpc>
                <a:spcPct val="130000"/>
              </a:lnSpc>
            </a:pPr>
            <a:r>
              <a:rPr lang="en-US" altLang="zh-CN" sz="1200" dirty="0">
                <a:latin typeface="微软雅黑" panose="020B0503020204020204" pitchFamily="34" charset="-122"/>
                <a:ea typeface="微软雅黑" panose="020B0503020204020204" pitchFamily="34" charset="-122"/>
              </a:rPr>
              <a:t>Zuckerberg says that users spent less time on the platform</a:t>
            </a:r>
            <a:endParaRPr lang="zh-CN" altLang="en-US" sz="1200" dirty="0">
              <a:latin typeface="微软雅黑" panose="020B0503020204020204" pitchFamily="34" charset="-122"/>
              <a:ea typeface="微软雅黑" panose="020B0503020204020204" pitchFamily="34" charset="-122"/>
            </a:endParaRPr>
          </a:p>
        </p:txBody>
      </p:sp>
      <p:sp>
        <p:nvSpPr>
          <p:cNvPr id="18" name="文本框 17">
            <a:extLst>
              <a:ext uri="{FF2B5EF4-FFF2-40B4-BE49-F238E27FC236}">
                <a16:creationId xmlns:a16="http://schemas.microsoft.com/office/drawing/2014/main" id="{2963F1DD-D84B-844B-A0A8-BCED7ED7FD77}"/>
              </a:ext>
            </a:extLst>
          </p:cNvPr>
          <p:cNvSpPr txBox="1"/>
          <p:nvPr/>
        </p:nvSpPr>
        <p:spPr>
          <a:xfrm>
            <a:off x="5268064" y="4056081"/>
            <a:ext cx="1457450" cy="807913"/>
          </a:xfrm>
          <a:prstGeom prst="rect">
            <a:avLst/>
          </a:prstGeom>
          <a:noFill/>
        </p:spPr>
        <p:txBody>
          <a:bodyPr wrap="square" lIns="68580" tIns="34290" rIns="68580" bIns="34290" rtlCol="0">
            <a:spAutoFit/>
          </a:bodyPr>
          <a:lstStyle/>
          <a:p>
            <a:pPr algn="ctr"/>
            <a:r>
              <a:rPr lang="en-US" altLang="zh-CN" sz="1600" b="1" dirty="0">
                <a:solidFill>
                  <a:srgbClr val="37C7C4"/>
                </a:solidFill>
              </a:rPr>
              <a:t>Cambridge Analytica </a:t>
            </a:r>
          </a:p>
          <a:p>
            <a:pPr algn="ctr"/>
            <a:r>
              <a:rPr lang="en-US" altLang="zh-CN" sz="1600" b="1" dirty="0">
                <a:solidFill>
                  <a:srgbClr val="37C7C4"/>
                </a:solidFill>
              </a:rPr>
              <a:t>Scandal</a:t>
            </a:r>
            <a:endParaRPr lang="zh-CN" altLang="en-US" sz="1600" b="1" dirty="0">
              <a:solidFill>
                <a:srgbClr val="37C7C4"/>
              </a:solidFill>
            </a:endParaRPr>
          </a:p>
        </p:txBody>
      </p:sp>
      <p:sp>
        <p:nvSpPr>
          <p:cNvPr id="19" name="文本框 18">
            <a:extLst>
              <a:ext uri="{FF2B5EF4-FFF2-40B4-BE49-F238E27FC236}">
                <a16:creationId xmlns:a16="http://schemas.microsoft.com/office/drawing/2014/main" id="{EB9FAA68-1B4D-7E49-A5E3-CD67E65E88C5}"/>
              </a:ext>
            </a:extLst>
          </p:cNvPr>
          <p:cNvSpPr txBox="1"/>
          <p:nvPr/>
        </p:nvSpPr>
        <p:spPr>
          <a:xfrm>
            <a:off x="5395529" y="4804679"/>
            <a:ext cx="1546298" cy="1486241"/>
          </a:xfrm>
          <a:prstGeom prst="rect">
            <a:avLst/>
          </a:prstGeom>
          <a:noFill/>
        </p:spPr>
        <p:txBody>
          <a:bodyPr wrap="square" lIns="68580" tIns="34290" rIns="68580" bIns="34290" rtlCol="0">
            <a:spAutoFit/>
          </a:bodyPr>
          <a:lstStyle/>
          <a:p>
            <a:pPr lvl="0" defTabSz="457200">
              <a:lnSpc>
                <a:spcPct val="130000"/>
              </a:lnSpc>
            </a:pPr>
            <a:r>
              <a:rPr lang="en-US" altLang="zh-CN" sz="1200" dirty="0">
                <a:latin typeface="微软雅黑" panose="020B0503020204020204" pitchFamily="34" charset="-122"/>
                <a:ea typeface="微软雅黑" panose="020B0503020204020204" pitchFamily="34" charset="-122"/>
              </a:rPr>
              <a:t>50 million accounts revealed to have been compromised by Cambridge Analytica</a:t>
            </a:r>
            <a:endParaRPr lang="zh-CN" altLang="en-US" sz="1200" dirty="0">
              <a:latin typeface="微软雅黑" panose="020B0503020204020204" pitchFamily="34" charset="-122"/>
              <a:ea typeface="微软雅黑" panose="020B0503020204020204" pitchFamily="34" charset="-122"/>
            </a:endParaRPr>
          </a:p>
        </p:txBody>
      </p:sp>
      <p:grpSp>
        <p:nvGrpSpPr>
          <p:cNvPr id="20" name="组合 32">
            <a:extLst>
              <a:ext uri="{FF2B5EF4-FFF2-40B4-BE49-F238E27FC236}">
                <a16:creationId xmlns:a16="http://schemas.microsoft.com/office/drawing/2014/main" id="{E68B064F-D660-7248-A13F-000ADF3BF01F}"/>
              </a:ext>
            </a:extLst>
          </p:cNvPr>
          <p:cNvGrpSpPr/>
          <p:nvPr/>
        </p:nvGrpSpPr>
        <p:grpSpPr>
          <a:xfrm>
            <a:off x="1719359" y="4263741"/>
            <a:ext cx="1078234" cy="1819519"/>
            <a:chOff x="5008454" y="2382115"/>
            <a:chExt cx="1078234" cy="1819519"/>
          </a:xfrm>
        </p:grpSpPr>
        <p:sp>
          <p:nvSpPr>
            <p:cNvPr id="21" name="燕尾形 5">
              <a:extLst>
                <a:ext uri="{FF2B5EF4-FFF2-40B4-BE49-F238E27FC236}">
                  <a16:creationId xmlns:a16="http://schemas.microsoft.com/office/drawing/2014/main" id="{DE96F5D4-46C8-2249-9BD0-CE6274FBA610}"/>
                </a:ext>
              </a:extLst>
            </p:cNvPr>
            <p:cNvSpPr/>
            <p:nvPr/>
          </p:nvSpPr>
          <p:spPr>
            <a:xfrm>
              <a:off x="5008454" y="2382115"/>
              <a:ext cx="1078234" cy="1819519"/>
            </a:xfrm>
            <a:prstGeom prst="chevron">
              <a:avLst/>
            </a:prstGeom>
            <a:solidFill>
              <a:srgbClr val="37C7C4"/>
            </a:solidFill>
            <a:ln>
              <a:noFill/>
            </a:ln>
            <a:effectLst>
              <a:glow rad="101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solidFill>
                  <a:prstClr val="black"/>
                </a:solidFill>
              </a:endParaRPr>
            </a:p>
          </p:txBody>
        </p:sp>
        <p:sp>
          <p:nvSpPr>
            <p:cNvPr id="22" name="椭圆 6">
              <a:extLst>
                <a:ext uri="{FF2B5EF4-FFF2-40B4-BE49-F238E27FC236}">
                  <a16:creationId xmlns:a16="http://schemas.microsoft.com/office/drawing/2014/main" id="{82056106-CAF0-6F42-88F9-8440514364AC}"/>
                </a:ext>
              </a:extLst>
            </p:cNvPr>
            <p:cNvSpPr/>
            <p:nvPr/>
          </p:nvSpPr>
          <p:spPr>
            <a:xfrm>
              <a:off x="5182098" y="2954927"/>
              <a:ext cx="673896" cy="673896"/>
            </a:xfrm>
            <a:prstGeom prst="ellipse">
              <a:avLst/>
            </a:prstGeom>
            <a:solidFill>
              <a:schemeClr val="bg1"/>
            </a:solidFill>
            <a:ln w="38100">
              <a:solidFill>
                <a:srgbClr val="37C7C4"/>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solidFill>
                  <a:prstClr val="white"/>
                </a:solidFill>
              </a:endParaRPr>
            </a:p>
          </p:txBody>
        </p:sp>
        <p:sp>
          <p:nvSpPr>
            <p:cNvPr id="23" name="Freeform 107">
              <a:extLst>
                <a:ext uri="{FF2B5EF4-FFF2-40B4-BE49-F238E27FC236}">
                  <a16:creationId xmlns:a16="http://schemas.microsoft.com/office/drawing/2014/main" id="{9037622F-470E-CD41-8C45-620150E97B9C}"/>
                </a:ext>
              </a:extLst>
            </p:cNvPr>
            <p:cNvSpPr>
              <a:spLocks noEditPoints="1"/>
            </p:cNvSpPr>
            <p:nvPr/>
          </p:nvSpPr>
          <p:spPr bwMode="auto">
            <a:xfrm>
              <a:off x="5348640" y="3160656"/>
              <a:ext cx="340811" cy="310819"/>
            </a:xfrm>
            <a:custGeom>
              <a:avLst/>
              <a:gdLst>
                <a:gd name="T0" fmla="*/ 244 w 256"/>
                <a:gd name="T1" fmla="*/ 196 h 232"/>
                <a:gd name="T2" fmla="*/ 188 w 256"/>
                <a:gd name="T3" fmla="*/ 196 h 232"/>
                <a:gd name="T4" fmla="*/ 96 w 256"/>
                <a:gd name="T5" fmla="*/ 196 h 232"/>
                <a:gd name="T6" fmla="*/ 84 w 256"/>
                <a:gd name="T7" fmla="*/ 196 h 232"/>
                <a:gd name="T8" fmla="*/ 81 w 256"/>
                <a:gd name="T9" fmla="*/ 196 h 232"/>
                <a:gd name="T10" fmla="*/ 48 w 256"/>
                <a:gd name="T11" fmla="*/ 228 h 232"/>
                <a:gd name="T12" fmla="*/ 40 w 256"/>
                <a:gd name="T13" fmla="*/ 232 h 232"/>
                <a:gd name="T14" fmla="*/ 40 w 256"/>
                <a:gd name="T15" fmla="*/ 232 h 232"/>
                <a:gd name="T16" fmla="*/ 32 w 256"/>
                <a:gd name="T17" fmla="*/ 228 h 232"/>
                <a:gd name="T18" fmla="*/ 31 w 256"/>
                <a:gd name="T19" fmla="*/ 228 h 232"/>
                <a:gd name="T20" fmla="*/ 30 w 256"/>
                <a:gd name="T21" fmla="*/ 227 h 232"/>
                <a:gd name="T22" fmla="*/ 30 w 256"/>
                <a:gd name="T23" fmla="*/ 226 h 232"/>
                <a:gd name="T24" fmla="*/ 29 w 256"/>
                <a:gd name="T25" fmla="*/ 225 h 232"/>
                <a:gd name="T26" fmla="*/ 29 w 256"/>
                <a:gd name="T27" fmla="*/ 224 h 232"/>
                <a:gd name="T28" fmla="*/ 28 w 256"/>
                <a:gd name="T29" fmla="*/ 222 h 232"/>
                <a:gd name="T30" fmla="*/ 28 w 256"/>
                <a:gd name="T31" fmla="*/ 220 h 232"/>
                <a:gd name="T32" fmla="*/ 28 w 256"/>
                <a:gd name="T33" fmla="*/ 196 h 232"/>
                <a:gd name="T34" fmla="*/ 26 w 256"/>
                <a:gd name="T35" fmla="*/ 196 h 232"/>
                <a:gd name="T36" fmla="*/ 12 w 256"/>
                <a:gd name="T37" fmla="*/ 196 h 232"/>
                <a:gd name="T38" fmla="*/ 0 w 256"/>
                <a:gd name="T39" fmla="*/ 184 h 232"/>
                <a:gd name="T40" fmla="*/ 0 w 256"/>
                <a:gd name="T41" fmla="*/ 12 h 232"/>
                <a:gd name="T42" fmla="*/ 12 w 256"/>
                <a:gd name="T43" fmla="*/ 0 h 232"/>
                <a:gd name="T44" fmla="*/ 244 w 256"/>
                <a:gd name="T45" fmla="*/ 0 h 232"/>
                <a:gd name="T46" fmla="*/ 256 w 256"/>
                <a:gd name="T47" fmla="*/ 12 h 232"/>
                <a:gd name="T48" fmla="*/ 256 w 256"/>
                <a:gd name="T49" fmla="*/ 184 h 232"/>
                <a:gd name="T50" fmla="*/ 244 w 256"/>
                <a:gd name="T51" fmla="*/ 196 h 232"/>
                <a:gd name="T52" fmla="*/ 68 w 256"/>
                <a:gd name="T53" fmla="*/ 76 h 232"/>
                <a:gd name="T54" fmla="*/ 44 w 256"/>
                <a:gd name="T55" fmla="*/ 100 h 232"/>
                <a:gd name="T56" fmla="*/ 68 w 256"/>
                <a:gd name="T57" fmla="*/ 124 h 232"/>
                <a:gd name="T58" fmla="*/ 92 w 256"/>
                <a:gd name="T59" fmla="*/ 100 h 232"/>
                <a:gd name="T60" fmla="*/ 68 w 256"/>
                <a:gd name="T61" fmla="*/ 76 h 232"/>
                <a:gd name="T62" fmla="*/ 128 w 256"/>
                <a:gd name="T63" fmla="*/ 76 h 232"/>
                <a:gd name="T64" fmla="*/ 104 w 256"/>
                <a:gd name="T65" fmla="*/ 100 h 232"/>
                <a:gd name="T66" fmla="*/ 128 w 256"/>
                <a:gd name="T67" fmla="*/ 124 h 232"/>
                <a:gd name="T68" fmla="*/ 152 w 256"/>
                <a:gd name="T69" fmla="*/ 100 h 232"/>
                <a:gd name="T70" fmla="*/ 128 w 256"/>
                <a:gd name="T71" fmla="*/ 76 h 232"/>
                <a:gd name="T72" fmla="*/ 188 w 256"/>
                <a:gd name="T73" fmla="*/ 76 h 232"/>
                <a:gd name="T74" fmla="*/ 164 w 256"/>
                <a:gd name="T75" fmla="*/ 100 h 232"/>
                <a:gd name="T76" fmla="*/ 188 w 256"/>
                <a:gd name="T77" fmla="*/ 124 h 232"/>
                <a:gd name="T78" fmla="*/ 212 w 256"/>
                <a:gd name="T79" fmla="*/ 100 h 232"/>
                <a:gd name="T80" fmla="*/ 188 w 256"/>
                <a:gd name="T81" fmla="*/ 76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56" h="232">
                  <a:moveTo>
                    <a:pt x="244" y="196"/>
                  </a:moveTo>
                  <a:cubicBezTo>
                    <a:pt x="188" y="196"/>
                    <a:pt x="188" y="196"/>
                    <a:pt x="188" y="196"/>
                  </a:cubicBezTo>
                  <a:cubicBezTo>
                    <a:pt x="96" y="196"/>
                    <a:pt x="96" y="196"/>
                    <a:pt x="96" y="196"/>
                  </a:cubicBezTo>
                  <a:cubicBezTo>
                    <a:pt x="84" y="196"/>
                    <a:pt x="84" y="196"/>
                    <a:pt x="84" y="196"/>
                  </a:cubicBezTo>
                  <a:cubicBezTo>
                    <a:pt x="81" y="196"/>
                    <a:pt x="81" y="196"/>
                    <a:pt x="81" y="196"/>
                  </a:cubicBezTo>
                  <a:cubicBezTo>
                    <a:pt x="48" y="228"/>
                    <a:pt x="48" y="228"/>
                    <a:pt x="48" y="228"/>
                  </a:cubicBezTo>
                  <a:cubicBezTo>
                    <a:pt x="46" y="231"/>
                    <a:pt x="43" y="232"/>
                    <a:pt x="40" y="232"/>
                  </a:cubicBezTo>
                  <a:cubicBezTo>
                    <a:pt x="40" y="232"/>
                    <a:pt x="40" y="232"/>
                    <a:pt x="40" y="232"/>
                  </a:cubicBezTo>
                  <a:cubicBezTo>
                    <a:pt x="37" y="232"/>
                    <a:pt x="34" y="231"/>
                    <a:pt x="32" y="228"/>
                  </a:cubicBezTo>
                  <a:cubicBezTo>
                    <a:pt x="31" y="228"/>
                    <a:pt x="31" y="228"/>
                    <a:pt x="31" y="228"/>
                  </a:cubicBezTo>
                  <a:cubicBezTo>
                    <a:pt x="31" y="228"/>
                    <a:pt x="30" y="227"/>
                    <a:pt x="30" y="227"/>
                  </a:cubicBezTo>
                  <a:cubicBezTo>
                    <a:pt x="30" y="226"/>
                    <a:pt x="30" y="226"/>
                    <a:pt x="30" y="226"/>
                  </a:cubicBezTo>
                  <a:cubicBezTo>
                    <a:pt x="29" y="226"/>
                    <a:pt x="29" y="225"/>
                    <a:pt x="29" y="225"/>
                  </a:cubicBezTo>
                  <a:cubicBezTo>
                    <a:pt x="29" y="224"/>
                    <a:pt x="29" y="224"/>
                    <a:pt x="29" y="224"/>
                  </a:cubicBezTo>
                  <a:cubicBezTo>
                    <a:pt x="29" y="223"/>
                    <a:pt x="28" y="223"/>
                    <a:pt x="28" y="222"/>
                  </a:cubicBezTo>
                  <a:cubicBezTo>
                    <a:pt x="28" y="222"/>
                    <a:pt x="28" y="221"/>
                    <a:pt x="28" y="220"/>
                  </a:cubicBezTo>
                  <a:cubicBezTo>
                    <a:pt x="28" y="196"/>
                    <a:pt x="28" y="196"/>
                    <a:pt x="28" y="196"/>
                  </a:cubicBezTo>
                  <a:cubicBezTo>
                    <a:pt x="26" y="196"/>
                    <a:pt x="26" y="196"/>
                    <a:pt x="26" y="196"/>
                  </a:cubicBezTo>
                  <a:cubicBezTo>
                    <a:pt x="12" y="196"/>
                    <a:pt x="12" y="196"/>
                    <a:pt x="12" y="196"/>
                  </a:cubicBezTo>
                  <a:cubicBezTo>
                    <a:pt x="5" y="196"/>
                    <a:pt x="0" y="191"/>
                    <a:pt x="0" y="184"/>
                  </a:cubicBezTo>
                  <a:cubicBezTo>
                    <a:pt x="0" y="12"/>
                    <a:pt x="0" y="12"/>
                    <a:pt x="0" y="12"/>
                  </a:cubicBezTo>
                  <a:cubicBezTo>
                    <a:pt x="0" y="5"/>
                    <a:pt x="5" y="0"/>
                    <a:pt x="12" y="0"/>
                  </a:cubicBezTo>
                  <a:cubicBezTo>
                    <a:pt x="244" y="0"/>
                    <a:pt x="244" y="0"/>
                    <a:pt x="244" y="0"/>
                  </a:cubicBezTo>
                  <a:cubicBezTo>
                    <a:pt x="251" y="0"/>
                    <a:pt x="256" y="5"/>
                    <a:pt x="256" y="12"/>
                  </a:cubicBezTo>
                  <a:cubicBezTo>
                    <a:pt x="256" y="184"/>
                    <a:pt x="256" y="184"/>
                    <a:pt x="256" y="184"/>
                  </a:cubicBezTo>
                  <a:cubicBezTo>
                    <a:pt x="256" y="191"/>
                    <a:pt x="251" y="196"/>
                    <a:pt x="244" y="196"/>
                  </a:cubicBezTo>
                  <a:moveTo>
                    <a:pt x="68" y="76"/>
                  </a:moveTo>
                  <a:cubicBezTo>
                    <a:pt x="55" y="76"/>
                    <a:pt x="44" y="87"/>
                    <a:pt x="44" y="100"/>
                  </a:cubicBezTo>
                  <a:cubicBezTo>
                    <a:pt x="44" y="113"/>
                    <a:pt x="55" y="124"/>
                    <a:pt x="68" y="124"/>
                  </a:cubicBezTo>
                  <a:cubicBezTo>
                    <a:pt x="81" y="124"/>
                    <a:pt x="92" y="113"/>
                    <a:pt x="92" y="100"/>
                  </a:cubicBezTo>
                  <a:cubicBezTo>
                    <a:pt x="92" y="87"/>
                    <a:pt x="81" y="76"/>
                    <a:pt x="68" y="76"/>
                  </a:cubicBezTo>
                  <a:moveTo>
                    <a:pt x="128" y="76"/>
                  </a:moveTo>
                  <a:cubicBezTo>
                    <a:pt x="115" y="76"/>
                    <a:pt x="104" y="87"/>
                    <a:pt x="104" y="100"/>
                  </a:cubicBezTo>
                  <a:cubicBezTo>
                    <a:pt x="104" y="113"/>
                    <a:pt x="115" y="124"/>
                    <a:pt x="128" y="124"/>
                  </a:cubicBezTo>
                  <a:cubicBezTo>
                    <a:pt x="141" y="124"/>
                    <a:pt x="152" y="113"/>
                    <a:pt x="152" y="100"/>
                  </a:cubicBezTo>
                  <a:cubicBezTo>
                    <a:pt x="152" y="87"/>
                    <a:pt x="141" y="76"/>
                    <a:pt x="128" y="76"/>
                  </a:cubicBezTo>
                  <a:moveTo>
                    <a:pt x="188" y="76"/>
                  </a:moveTo>
                  <a:cubicBezTo>
                    <a:pt x="175" y="76"/>
                    <a:pt x="164" y="87"/>
                    <a:pt x="164" y="100"/>
                  </a:cubicBezTo>
                  <a:cubicBezTo>
                    <a:pt x="164" y="113"/>
                    <a:pt x="175" y="124"/>
                    <a:pt x="188" y="124"/>
                  </a:cubicBezTo>
                  <a:cubicBezTo>
                    <a:pt x="201" y="124"/>
                    <a:pt x="212" y="113"/>
                    <a:pt x="212" y="100"/>
                  </a:cubicBezTo>
                  <a:cubicBezTo>
                    <a:pt x="212" y="87"/>
                    <a:pt x="201" y="76"/>
                    <a:pt x="188" y="76"/>
                  </a:cubicBezTo>
                </a:path>
              </a:pathLst>
            </a:custGeom>
            <a:solidFill>
              <a:srgbClr val="37C7C4"/>
            </a:solidFill>
            <a:ln>
              <a:noFill/>
            </a:ln>
            <a:extLst/>
          </p:spPr>
          <p:txBody>
            <a:bodyPr vert="horz" wrap="square" lIns="68580" tIns="34290" rIns="68580" bIns="34290" numCol="1" anchor="t" anchorCtr="0" compatLnSpc="1">
              <a:prstTxWarp prst="textNoShape">
                <a:avLst/>
              </a:prstTxWarp>
            </a:bodyPr>
            <a:lstStyle/>
            <a:p>
              <a:endParaRPr lang="zh-CN" altLang="en-US"/>
            </a:p>
          </p:txBody>
        </p:sp>
      </p:grpSp>
      <p:grpSp>
        <p:nvGrpSpPr>
          <p:cNvPr id="24" name="组合 33">
            <a:extLst>
              <a:ext uri="{FF2B5EF4-FFF2-40B4-BE49-F238E27FC236}">
                <a16:creationId xmlns:a16="http://schemas.microsoft.com/office/drawing/2014/main" id="{09FB7100-E094-A84D-A9F5-EAE260F28CB2}"/>
              </a:ext>
            </a:extLst>
          </p:cNvPr>
          <p:cNvGrpSpPr/>
          <p:nvPr/>
        </p:nvGrpSpPr>
        <p:grpSpPr>
          <a:xfrm>
            <a:off x="4215305" y="4263741"/>
            <a:ext cx="1078234" cy="1819519"/>
            <a:chOff x="7504400" y="2382115"/>
            <a:chExt cx="1078234" cy="1819519"/>
          </a:xfrm>
        </p:grpSpPr>
        <p:sp>
          <p:nvSpPr>
            <p:cNvPr id="25" name="燕尾形 7">
              <a:extLst>
                <a:ext uri="{FF2B5EF4-FFF2-40B4-BE49-F238E27FC236}">
                  <a16:creationId xmlns:a16="http://schemas.microsoft.com/office/drawing/2014/main" id="{D21C97A4-606B-7D42-B768-B57147DA8FBD}"/>
                </a:ext>
              </a:extLst>
            </p:cNvPr>
            <p:cNvSpPr/>
            <p:nvPr/>
          </p:nvSpPr>
          <p:spPr>
            <a:xfrm>
              <a:off x="7504400" y="2382115"/>
              <a:ext cx="1078234" cy="1819519"/>
            </a:xfrm>
            <a:prstGeom prst="chevron">
              <a:avLst/>
            </a:prstGeom>
            <a:solidFill>
              <a:srgbClr val="37C7C4"/>
            </a:solidFill>
            <a:ln>
              <a:noFill/>
            </a:ln>
            <a:effectLst>
              <a:glow rad="101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solidFill>
                  <a:prstClr val="black"/>
                </a:solidFill>
              </a:endParaRPr>
            </a:p>
          </p:txBody>
        </p:sp>
        <p:sp>
          <p:nvSpPr>
            <p:cNvPr id="26" name="椭圆 8">
              <a:extLst>
                <a:ext uri="{FF2B5EF4-FFF2-40B4-BE49-F238E27FC236}">
                  <a16:creationId xmlns:a16="http://schemas.microsoft.com/office/drawing/2014/main" id="{F5A65A0A-9AC3-7948-9213-EB956C8BD698}"/>
                </a:ext>
              </a:extLst>
            </p:cNvPr>
            <p:cNvSpPr/>
            <p:nvPr/>
          </p:nvSpPr>
          <p:spPr>
            <a:xfrm>
              <a:off x="7678044" y="2954927"/>
              <a:ext cx="673896" cy="673896"/>
            </a:xfrm>
            <a:prstGeom prst="ellipse">
              <a:avLst/>
            </a:prstGeom>
            <a:solidFill>
              <a:schemeClr val="bg1"/>
            </a:solidFill>
            <a:ln w="38100">
              <a:solidFill>
                <a:srgbClr val="37C7C4"/>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solidFill>
                  <a:prstClr val="white"/>
                </a:solidFill>
              </a:endParaRPr>
            </a:p>
          </p:txBody>
        </p:sp>
        <p:sp>
          <p:nvSpPr>
            <p:cNvPr id="27" name="Freeform 105">
              <a:extLst>
                <a:ext uri="{FF2B5EF4-FFF2-40B4-BE49-F238E27FC236}">
                  <a16:creationId xmlns:a16="http://schemas.microsoft.com/office/drawing/2014/main" id="{CF8B71F0-6B62-D241-BF4B-0386EACE9F2F}"/>
                </a:ext>
              </a:extLst>
            </p:cNvPr>
            <p:cNvSpPr>
              <a:spLocks/>
            </p:cNvSpPr>
            <p:nvPr/>
          </p:nvSpPr>
          <p:spPr bwMode="auto">
            <a:xfrm>
              <a:off x="7847179" y="3124669"/>
              <a:ext cx="343537" cy="327178"/>
            </a:xfrm>
            <a:custGeom>
              <a:avLst/>
              <a:gdLst>
                <a:gd name="T0" fmla="*/ 251 w 256"/>
                <a:gd name="T1" fmla="*/ 106 h 244"/>
                <a:gd name="T2" fmla="*/ 251 w 256"/>
                <a:gd name="T3" fmla="*/ 106 h 244"/>
                <a:gd name="T4" fmla="*/ 187 w 256"/>
                <a:gd name="T5" fmla="*/ 152 h 244"/>
                <a:gd name="T6" fmla="*/ 211 w 256"/>
                <a:gd name="T7" fmla="*/ 228 h 244"/>
                <a:gd name="T8" fmla="*/ 212 w 256"/>
                <a:gd name="T9" fmla="*/ 232 h 244"/>
                <a:gd name="T10" fmla="*/ 200 w 256"/>
                <a:gd name="T11" fmla="*/ 244 h 244"/>
                <a:gd name="T12" fmla="*/ 193 w 256"/>
                <a:gd name="T13" fmla="*/ 242 h 244"/>
                <a:gd name="T14" fmla="*/ 193 w 256"/>
                <a:gd name="T15" fmla="*/ 242 h 244"/>
                <a:gd name="T16" fmla="*/ 128 w 256"/>
                <a:gd name="T17" fmla="*/ 195 h 244"/>
                <a:gd name="T18" fmla="*/ 63 w 256"/>
                <a:gd name="T19" fmla="*/ 242 h 244"/>
                <a:gd name="T20" fmla="*/ 63 w 256"/>
                <a:gd name="T21" fmla="*/ 242 h 244"/>
                <a:gd name="T22" fmla="*/ 56 w 256"/>
                <a:gd name="T23" fmla="*/ 244 h 244"/>
                <a:gd name="T24" fmla="*/ 44 w 256"/>
                <a:gd name="T25" fmla="*/ 232 h 244"/>
                <a:gd name="T26" fmla="*/ 45 w 256"/>
                <a:gd name="T27" fmla="*/ 228 h 244"/>
                <a:gd name="T28" fmla="*/ 69 w 256"/>
                <a:gd name="T29" fmla="*/ 152 h 244"/>
                <a:gd name="T30" fmla="*/ 5 w 256"/>
                <a:gd name="T31" fmla="*/ 106 h 244"/>
                <a:gd name="T32" fmla="*/ 0 w 256"/>
                <a:gd name="T33" fmla="*/ 96 h 244"/>
                <a:gd name="T34" fmla="*/ 12 w 256"/>
                <a:gd name="T35" fmla="*/ 84 h 244"/>
                <a:gd name="T36" fmla="*/ 92 w 256"/>
                <a:gd name="T37" fmla="*/ 84 h 244"/>
                <a:gd name="T38" fmla="*/ 117 w 256"/>
                <a:gd name="T39" fmla="*/ 8 h 244"/>
                <a:gd name="T40" fmla="*/ 128 w 256"/>
                <a:gd name="T41" fmla="*/ 0 h 244"/>
                <a:gd name="T42" fmla="*/ 139 w 256"/>
                <a:gd name="T43" fmla="*/ 8 h 244"/>
                <a:gd name="T44" fmla="*/ 164 w 256"/>
                <a:gd name="T45" fmla="*/ 84 h 244"/>
                <a:gd name="T46" fmla="*/ 244 w 256"/>
                <a:gd name="T47" fmla="*/ 84 h 244"/>
                <a:gd name="T48" fmla="*/ 256 w 256"/>
                <a:gd name="T49" fmla="*/ 96 h 244"/>
                <a:gd name="T50" fmla="*/ 251 w 256"/>
                <a:gd name="T51" fmla="*/ 106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56" h="244">
                  <a:moveTo>
                    <a:pt x="251" y="106"/>
                  </a:moveTo>
                  <a:cubicBezTo>
                    <a:pt x="251" y="106"/>
                    <a:pt x="251" y="106"/>
                    <a:pt x="251" y="106"/>
                  </a:cubicBezTo>
                  <a:cubicBezTo>
                    <a:pt x="187" y="152"/>
                    <a:pt x="187" y="152"/>
                    <a:pt x="187" y="152"/>
                  </a:cubicBezTo>
                  <a:cubicBezTo>
                    <a:pt x="211" y="228"/>
                    <a:pt x="211" y="228"/>
                    <a:pt x="211" y="228"/>
                  </a:cubicBezTo>
                  <a:cubicBezTo>
                    <a:pt x="212" y="229"/>
                    <a:pt x="212" y="231"/>
                    <a:pt x="212" y="232"/>
                  </a:cubicBezTo>
                  <a:cubicBezTo>
                    <a:pt x="212" y="239"/>
                    <a:pt x="207" y="244"/>
                    <a:pt x="200" y="244"/>
                  </a:cubicBezTo>
                  <a:cubicBezTo>
                    <a:pt x="197" y="244"/>
                    <a:pt x="195" y="243"/>
                    <a:pt x="193" y="242"/>
                  </a:cubicBezTo>
                  <a:cubicBezTo>
                    <a:pt x="193" y="242"/>
                    <a:pt x="193" y="242"/>
                    <a:pt x="193" y="242"/>
                  </a:cubicBezTo>
                  <a:cubicBezTo>
                    <a:pt x="128" y="195"/>
                    <a:pt x="128" y="195"/>
                    <a:pt x="128" y="195"/>
                  </a:cubicBezTo>
                  <a:cubicBezTo>
                    <a:pt x="63" y="242"/>
                    <a:pt x="63" y="242"/>
                    <a:pt x="63" y="242"/>
                  </a:cubicBezTo>
                  <a:cubicBezTo>
                    <a:pt x="63" y="242"/>
                    <a:pt x="63" y="242"/>
                    <a:pt x="63" y="242"/>
                  </a:cubicBezTo>
                  <a:cubicBezTo>
                    <a:pt x="61" y="243"/>
                    <a:pt x="59" y="244"/>
                    <a:pt x="56" y="244"/>
                  </a:cubicBezTo>
                  <a:cubicBezTo>
                    <a:pt x="49" y="244"/>
                    <a:pt x="44" y="239"/>
                    <a:pt x="44" y="232"/>
                  </a:cubicBezTo>
                  <a:cubicBezTo>
                    <a:pt x="44" y="231"/>
                    <a:pt x="44" y="229"/>
                    <a:pt x="45" y="228"/>
                  </a:cubicBezTo>
                  <a:cubicBezTo>
                    <a:pt x="69" y="152"/>
                    <a:pt x="69" y="152"/>
                    <a:pt x="69" y="152"/>
                  </a:cubicBezTo>
                  <a:cubicBezTo>
                    <a:pt x="5" y="106"/>
                    <a:pt x="5" y="106"/>
                    <a:pt x="5" y="106"/>
                  </a:cubicBezTo>
                  <a:cubicBezTo>
                    <a:pt x="2" y="104"/>
                    <a:pt x="0" y="100"/>
                    <a:pt x="0" y="96"/>
                  </a:cubicBezTo>
                  <a:cubicBezTo>
                    <a:pt x="0" y="89"/>
                    <a:pt x="5" y="84"/>
                    <a:pt x="12" y="84"/>
                  </a:cubicBezTo>
                  <a:cubicBezTo>
                    <a:pt x="92" y="84"/>
                    <a:pt x="92" y="84"/>
                    <a:pt x="92" y="84"/>
                  </a:cubicBezTo>
                  <a:cubicBezTo>
                    <a:pt x="117" y="8"/>
                    <a:pt x="117" y="8"/>
                    <a:pt x="117" y="8"/>
                  </a:cubicBezTo>
                  <a:cubicBezTo>
                    <a:pt x="118" y="4"/>
                    <a:pt x="123" y="0"/>
                    <a:pt x="128" y="0"/>
                  </a:cubicBezTo>
                  <a:cubicBezTo>
                    <a:pt x="133" y="0"/>
                    <a:pt x="138" y="4"/>
                    <a:pt x="139" y="8"/>
                  </a:cubicBezTo>
                  <a:cubicBezTo>
                    <a:pt x="164" y="84"/>
                    <a:pt x="164" y="84"/>
                    <a:pt x="164" y="84"/>
                  </a:cubicBezTo>
                  <a:cubicBezTo>
                    <a:pt x="244" y="84"/>
                    <a:pt x="244" y="84"/>
                    <a:pt x="244" y="84"/>
                  </a:cubicBezTo>
                  <a:cubicBezTo>
                    <a:pt x="251" y="84"/>
                    <a:pt x="256" y="89"/>
                    <a:pt x="256" y="96"/>
                  </a:cubicBezTo>
                  <a:cubicBezTo>
                    <a:pt x="256" y="100"/>
                    <a:pt x="254" y="104"/>
                    <a:pt x="251" y="106"/>
                  </a:cubicBezTo>
                </a:path>
              </a:pathLst>
            </a:custGeom>
            <a:solidFill>
              <a:srgbClr val="37C7C4"/>
            </a:solidFill>
            <a:ln>
              <a:noFill/>
            </a:ln>
            <a:extLst/>
          </p:spPr>
          <p:txBody>
            <a:bodyPr vert="horz" wrap="square" lIns="68580" tIns="34290" rIns="68580" bIns="34290" numCol="1" anchor="t" anchorCtr="0" compatLnSpc="1">
              <a:prstTxWarp prst="textNoShape">
                <a:avLst/>
              </a:prstTxWarp>
            </a:bodyPr>
            <a:lstStyle/>
            <a:p>
              <a:endParaRPr lang="zh-CN" altLang="en-US"/>
            </a:p>
          </p:txBody>
        </p:sp>
      </p:grpSp>
      <p:grpSp>
        <p:nvGrpSpPr>
          <p:cNvPr id="28" name="组合 34">
            <a:extLst>
              <a:ext uri="{FF2B5EF4-FFF2-40B4-BE49-F238E27FC236}">
                <a16:creationId xmlns:a16="http://schemas.microsoft.com/office/drawing/2014/main" id="{B27F1F02-9C96-7846-8952-091128785978}"/>
              </a:ext>
            </a:extLst>
          </p:cNvPr>
          <p:cNvGrpSpPr/>
          <p:nvPr/>
        </p:nvGrpSpPr>
        <p:grpSpPr>
          <a:xfrm>
            <a:off x="6821194" y="4263741"/>
            <a:ext cx="1078234" cy="1819519"/>
            <a:chOff x="10014609" y="2382115"/>
            <a:chExt cx="1078234" cy="1819519"/>
          </a:xfrm>
        </p:grpSpPr>
        <p:sp>
          <p:nvSpPr>
            <p:cNvPr id="29" name="燕尾形 9">
              <a:extLst>
                <a:ext uri="{FF2B5EF4-FFF2-40B4-BE49-F238E27FC236}">
                  <a16:creationId xmlns:a16="http://schemas.microsoft.com/office/drawing/2014/main" id="{73AABA2E-B902-AE45-9BF9-BD4FD1899D2B}"/>
                </a:ext>
              </a:extLst>
            </p:cNvPr>
            <p:cNvSpPr/>
            <p:nvPr/>
          </p:nvSpPr>
          <p:spPr>
            <a:xfrm>
              <a:off x="10014609" y="2382115"/>
              <a:ext cx="1078234" cy="1819519"/>
            </a:xfrm>
            <a:prstGeom prst="chevron">
              <a:avLst/>
            </a:prstGeom>
            <a:solidFill>
              <a:srgbClr val="37C7C4"/>
            </a:solidFill>
            <a:ln>
              <a:noFill/>
            </a:ln>
            <a:effectLst>
              <a:glow rad="101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solidFill>
                  <a:prstClr val="black"/>
                </a:solidFill>
              </a:endParaRPr>
            </a:p>
          </p:txBody>
        </p:sp>
        <p:sp>
          <p:nvSpPr>
            <p:cNvPr id="30" name="椭圆 10">
              <a:extLst>
                <a:ext uri="{FF2B5EF4-FFF2-40B4-BE49-F238E27FC236}">
                  <a16:creationId xmlns:a16="http://schemas.microsoft.com/office/drawing/2014/main" id="{BFD78717-9C66-2546-A13D-35898D4A766F}"/>
                </a:ext>
              </a:extLst>
            </p:cNvPr>
            <p:cNvSpPr/>
            <p:nvPr/>
          </p:nvSpPr>
          <p:spPr>
            <a:xfrm>
              <a:off x="10188253" y="2954927"/>
              <a:ext cx="673896" cy="673896"/>
            </a:xfrm>
            <a:prstGeom prst="ellipse">
              <a:avLst/>
            </a:prstGeom>
            <a:solidFill>
              <a:schemeClr val="bg1"/>
            </a:solidFill>
            <a:ln w="38100">
              <a:solidFill>
                <a:srgbClr val="37C7C4"/>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solidFill>
                  <a:prstClr val="white"/>
                </a:solidFill>
              </a:endParaRPr>
            </a:p>
          </p:txBody>
        </p:sp>
        <p:sp>
          <p:nvSpPr>
            <p:cNvPr id="31" name="Freeform 74">
              <a:extLst>
                <a:ext uri="{FF2B5EF4-FFF2-40B4-BE49-F238E27FC236}">
                  <a16:creationId xmlns:a16="http://schemas.microsoft.com/office/drawing/2014/main" id="{6B166376-9F1B-E146-BF85-E73A9FBA0F0A}"/>
                </a:ext>
              </a:extLst>
            </p:cNvPr>
            <p:cNvSpPr>
              <a:spLocks noEditPoints="1"/>
            </p:cNvSpPr>
            <p:nvPr/>
          </p:nvSpPr>
          <p:spPr bwMode="auto">
            <a:xfrm>
              <a:off x="10355124" y="3138501"/>
              <a:ext cx="340811" cy="310819"/>
            </a:xfrm>
            <a:custGeom>
              <a:avLst/>
              <a:gdLst>
                <a:gd name="T0" fmla="*/ 244 w 256"/>
                <a:gd name="T1" fmla="*/ 232 h 232"/>
                <a:gd name="T2" fmla="*/ 224 w 256"/>
                <a:gd name="T3" fmla="*/ 232 h 232"/>
                <a:gd name="T4" fmla="*/ 224 w 256"/>
                <a:gd name="T5" fmla="*/ 136 h 232"/>
                <a:gd name="T6" fmla="*/ 224 w 256"/>
                <a:gd name="T7" fmla="*/ 60 h 232"/>
                <a:gd name="T8" fmla="*/ 244 w 256"/>
                <a:gd name="T9" fmla="*/ 60 h 232"/>
                <a:gd name="T10" fmla="*/ 256 w 256"/>
                <a:gd name="T11" fmla="*/ 72 h 232"/>
                <a:gd name="T12" fmla="*/ 256 w 256"/>
                <a:gd name="T13" fmla="*/ 148 h 232"/>
                <a:gd name="T14" fmla="*/ 256 w 256"/>
                <a:gd name="T15" fmla="*/ 196 h 232"/>
                <a:gd name="T16" fmla="*/ 256 w 256"/>
                <a:gd name="T17" fmla="*/ 220 h 232"/>
                <a:gd name="T18" fmla="*/ 244 w 256"/>
                <a:gd name="T19" fmla="*/ 232 h 232"/>
                <a:gd name="T20" fmla="*/ 44 w 256"/>
                <a:gd name="T21" fmla="*/ 232 h 232"/>
                <a:gd name="T22" fmla="*/ 44 w 256"/>
                <a:gd name="T23" fmla="*/ 136 h 232"/>
                <a:gd name="T24" fmla="*/ 44 w 256"/>
                <a:gd name="T25" fmla="*/ 132 h 232"/>
                <a:gd name="T26" fmla="*/ 44 w 256"/>
                <a:gd name="T27" fmla="*/ 60 h 232"/>
                <a:gd name="T28" fmla="*/ 68 w 256"/>
                <a:gd name="T29" fmla="*/ 60 h 232"/>
                <a:gd name="T30" fmla="*/ 128 w 256"/>
                <a:gd name="T31" fmla="*/ 0 h 232"/>
                <a:gd name="T32" fmla="*/ 188 w 256"/>
                <a:gd name="T33" fmla="*/ 60 h 232"/>
                <a:gd name="T34" fmla="*/ 212 w 256"/>
                <a:gd name="T35" fmla="*/ 60 h 232"/>
                <a:gd name="T36" fmla="*/ 212 w 256"/>
                <a:gd name="T37" fmla="*/ 136 h 232"/>
                <a:gd name="T38" fmla="*/ 212 w 256"/>
                <a:gd name="T39" fmla="*/ 232 h 232"/>
                <a:gd name="T40" fmla="*/ 44 w 256"/>
                <a:gd name="T41" fmla="*/ 232 h 232"/>
                <a:gd name="T42" fmla="*/ 128 w 256"/>
                <a:gd name="T43" fmla="*/ 24 h 232"/>
                <a:gd name="T44" fmla="*/ 92 w 256"/>
                <a:gd name="T45" fmla="*/ 60 h 232"/>
                <a:gd name="T46" fmla="*/ 164 w 256"/>
                <a:gd name="T47" fmla="*/ 60 h 232"/>
                <a:gd name="T48" fmla="*/ 128 w 256"/>
                <a:gd name="T49" fmla="*/ 24 h 232"/>
                <a:gd name="T50" fmla="*/ 0 w 256"/>
                <a:gd name="T51" fmla="*/ 220 h 232"/>
                <a:gd name="T52" fmla="*/ 0 w 256"/>
                <a:gd name="T53" fmla="*/ 196 h 232"/>
                <a:gd name="T54" fmla="*/ 0 w 256"/>
                <a:gd name="T55" fmla="*/ 148 h 232"/>
                <a:gd name="T56" fmla="*/ 0 w 256"/>
                <a:gd name="T57" fmla="*/ 72 h 232"/>
                <a:gd name="T58" fmla="*/ 12 w 256"/>
                <a:gd name="T59" fmla="*/ 60 h 232"/>
                <a:gd name="T60" fmla="*/ 32 w 256"/>
                <a:gd name="T61" fmla="*/ 60 h 232"/>
                <a:gd name="T62" fmla="*/ 32 w 256"/>
                <a:gd name="T63" fmla="*/ 132 h 232"/>
                <a:gd name="T64" fmla="*/ 32 w 256"/>
                <a:gd name="T65" fmla="*/ 136 h 232"/>
                <a:gd name="T66" fmla="*/ 32 w 256"/>
                <a:gd name="T67" fmla="*/ 232 h 232"/>
                <a:gd name="T68" fmla="*/ 12 w 256"/>
                <a:gd name="T69" fmla="*/ 232 h 232"/>
                <a:gd name="T70" fmla="*/ 0 w 256"/>
                <a:gd name="T71" fmla="*/ 220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56" h="232">
                  <a:moveTo>
                    <a:pt x="244" y="232"/>
                  </a:moveTo>
                  <a:cubicBezTo>
                    <a:pt x="224" y="232"/>
                    <a:pt x="224" y="232"/>
                    <a:pt x="224" y="232"/>
                  </a:cubicBezTo>
                  <a:cubicBezTo>
                    <a:pt x="224" y="136"/>
                    <a:pt x="224" y="136"/>
                    <a:pt x="224" y="136"/>
                  </a:cubicBezTo>
                  <a:cubicBezTo>
                    <a:pt x="224" y="60"/>
                    <a:pt x="224" y="60"/>
                    <a:pt x="224" y="60"/>
                  </a:cubicBezTo>
                  <a:cubicBezTo>
                    <a:pt x="244" y="60"/>
                    <a:pt x="244" y="60"/>
                    <a:pt x="244" y="60"/>
                  </a:cubicBezTo>
                  <a:cubicBezTo>
                    <a:pt x="251" y="60"/>
                    <a:pt x="256" y="65"/>
                    <a:pt x="256" y="72"/>
                  </a:cubicBezTo>
                  <a:cubicBezTo>
                    <a:pt x="256" y="148"/>
                    <a:pt x="256" y="148"/>
                    <a:pt x="256" y="148"/>
                  </a:cubicBezTo>
                  <a:cubicBezTo>
                    <a:pt x="256" y="196"/>
                    <a:pt x="256" y="196"/>
                    <a:pt x="256" y="196"/>
                  </a:cubicBezTo>
                  <a:cubicBezTo>
                    <a:pt x="256" y="220"/>
                    <a:pt x="256" y="220"/>
                    <a:pt x="256" y="220"/>
                  </a:cubicBezTo>
                  <a:cubicBezTo>
                    <a:pt x="256" y="227"/>
                    <a:pt x="251" y="232"/>
                    <a:pt x="244" y="232"/>
                  </a:cubicBezTo>
                  <a:moveTo>
                    <a:pt x="44" y="232"/>
                  </a:moveTo>
                  <a:cubicBezTo>
                    <a:pt x="44" y="136"/>
                    <a:pt x="44" y="136"/>
                    <a:pt x="44" y="136"/>
                  </a:cubicBezTo>
                  <a:cubicBezTo>
                    <a:pt x="44" y="132"/>
                    <a:pt x="44" y="132"/>
                    <a:pt x="44" y="132"/>
                  </a:cubicBezTo>
                  <a:cubicBezTo>
                    <a:pt x="44" y="60"/>
                    <a:pt x="44" y="60"/>
                    <a:pt x="44" y="60"/>
                  </a:cubicBezTo>
                  <a:cubicBezTo>
                    <a:pt x="68" y="60"/>
                    <a:pt x="68" y="60"/>
                    <a:pt x="68" y="60"/>
                  </a:cubicBezTo>
                  <a:cubicBezTo>
                    <a:pt x="68" y="27"/>
                    <a:pt x="95" y="0"/>
                    <a:pt x="128" y="0"/>
                  </a:cubicBezTo>
                  <a:cubicBezTo>
                    <a:pt x="161" y="0"/>
                    <a:pt x="188" y="27"/>
                    <a:pt x="188" y="60"/>
                  </a:cubicBezTo>
                  <a:cubicBezTo>
                    <a:pt x="212" y="60"/>
                    <a:pt x="212" y="60"/>
                    <a:pt x="212" y="60"/>
                  </a:cubicBezTo>
                  <a:cubicBezTo>
                    <a:pt x="212" y="136"/>
                    <a:pt x="212" y="136"/>
                    <a:pt x="212" y="136"/>
                  </a:cubicBezTo>
                  <a:cubicBezTo>
                    <a:pt x="212" y="232"/>
                    <a:pt x="212" y="232"/>
                    <a:pt x="212" y="232"/>
                  </a:cubicBezTo>
                  <a:lnTo>
                    <a:pt x="44" y="232"/>
                  </a:lnTo>
                  <a:close/>
                  <a:moveTo>
                    <a:pt x="128" y="24"/>
                  </a:moveTo>
                  <a:cubicBezTo>
                    <a:pt x="108" y="24"/>
                    <a:pt x="92" y="40"/>
                    <a:pt x="92" y="60"/>
                  </a:cubicBezTo>
                  <a:cubicBezTo>
                    <a:pt x="164" y="60"/>
                    <a:pt x="164" y="60"/>
                    <a:pt x="164" y="60"/>
                  </a:cubicBezTo>
                  <a:cubicBezTo>
                    <a:pt x="164" y="40"/>
                    <a:pt x="148" y="24"/>
                    <a:pt x="128" y="24"/>
                  </a:cubicBezTo>
                  <a:moveTo>
                    <a:pt x="0" y="220"/>
                  </a:moveTo>
                  <a:cubicBezTo>
                    <a:pt x="0" y="196"/>
                    <a:pt x="0" y="196"/>
                    <a:pt x="0" y="196"/>
                  </a:cubicBezTo>
                  <a:cubicBezTo>
                    <a:pt x="0" y="148"/>
                    <a:pt x="0" y="148"/>
                    <a:pt x="0" y="148"/>
                  </a:cubicBezTo>
                  <a:cubicBezTo>
                    <a:pt x="0" y="72"/>
                    <a:pt x="0" y="72"/>
                    <a:pt x="0" y="72"/>
                  </a:cubicBezTo>
                  <a:cubicBezTo>
                    <a:pt x="0" y="65"/>
                    <a:pt x="5" y="60"/>
                    <a:pt x="12" y="60"/>
                  </a:cubicBezTo>
                  <a:cubicBezTo>
                    <a:pt x="32" y="60"/>
                    <a:pt x="32" y="60"/>
                    <a:pt x="32" y="60"/>
                  </a:cubicBezTo>
                  <a:cubicBezTo>
                    <a:pt x="32" y="132"/>
                    <a:pt x="32" y="132"/>
                    <a:pt x="32" y="132"/>
                  </a:cubicBezTo>
                  <a:cubicBezTo>
                    <a:pt x="32" y="136"/>
                    <a:pt x="32" y="136"/>
                    <a:pt x="32" y="136"/>
                  </a:cubicBezTo>
                  <a:cubicBezTo>
                    <a:pt x="32" y="232"/>
                    <a:pt x="32" y="232"/>
                    <a:pt x="32" y="232"/>
                  </a:cubicBezTo>
                  <a:cubicBezTo>
                    <a:pt x="12" y="232"/>
                    <a:pt x="12" y="232"/>
                    <a:pt x="12" y="232"/>
                  </a:cubicBezTo>
                  <a:cubicBezTo>
                    <a:pt x="5" y="232"/>
                    <a:pt x="0" y="227"/>
                    <a:pt x="0" y="220"/>
                  </a:cubicBezTo>
                </a:path>
              </a:pathLst>
            </a:custGeom>
            <a:solidFill>
              <a:srgbClr val="37C7C4"/>
            </a:solidFill>
            <a:ln>
              <a:noFill/>
            </a:ln>
            <a:extLst/>
          </p:spPr>
          <p:txBody>
            <a:bodyPr vert="horz" wrap="square" lIns="68580" tIns="34290" rIns="68580" bIns="34290" numCol="1" anchor="t" anchorCtr="0" compatLnSpc="1">
              <a:prstTxWarp prst="textNoShape">
                <a:avLst/>
              </a:prstTxWarp>
            </a:bodyPr>
            <a:lstStyle/>
            <a:p>
              <a:endParaRPr lang="zh-CN" altLang="en-US"/>
            </a:p>
          </p:txBody>
        </p:sp>
      </p:grpSp>
      <p:sp>
        <p:nvSpPr>
          <p:cNvPr id="32" name="文本框 17">
            <a:extLst>
              <a:ext uri="{FF2B5EF4-FFF2-40B4-BE49-F238E27FC236}">
                <a16:creationId xmlns:a16="http://schemas.microsoft.com/office/drawing/2014/main" id="{FFF1DB61-E2A7-A74D-8191-75C7CF5C0D3C}"/>
              </a:ext>
            </a:extLst>
          </p:cNvPr>
          <p:cNvSpPr txBox="1"/>
          <p:nvPr/>
        </p:nvSpPr>
        <p:spPr>
          <a:xfrm>
            <a:off x="7818854" y="4056080"/>
            <a:ext cx="1457450" cy="807913"/>
          </a:xfrm>
          <a:prstGeom prst="rect">
            <a:avLst/>
          </a:prstGeom>
          <a:noFill/>
        </p:spPr>
        <p:txBody>
          <a:bodyPr wrap="square" lIns="68580" tIns="34290" rIns="68580" bIns="34290" rtlCol="0">
            <a:spAutoFit/>
          </a:bodyPr>
          <a:lstStyle/>
          <a:p>
            <a:pPr algn="ctr"/>
            <a:r>
              <a:rPr lang="en-US" altLang="zh-CN" sz="1600" b="1" dirty="0">
                <a:solidFill>
                  <a:srgbClr val="37C7C4"/>
                </a:solidFill>
              </a:rPr>
              <a:t>Facebook reports Q2 earnings </a:t>
            </a:r>
            <a:endParaRPr lang="zh-CN" altLang="en-US" sz="1600" b="1" dirty="0">
              <a:solidFill>
                <a:srgbClr val="37C7C4"/>
              </a:solidFill>
            </a:endParaRPr>
          </a:p>
        </p:txBody>
      </p:sp>
      <p:sp>
        <p:nvSpPr>
          <p:cNvPr id="33" name="文本框 18">
            <a:extLst>
              <a:ext uri="{FF2B5EF4-FFF2-40B4-BE49-F238E27FC236}">
                <a16:creationId xmlns:a16="http://schemas.microsoft.com/office/drawing/2014/main" id="{F0645D3D-78DB-754D-9ECD-DD18010486D6}"/>
              </a:ext>
            </a:extLst>
          </p:cNvPr>
          <p:cNvSpPr txBox="1"/>
          <p:nvPr/>
        </p:nvSpPr>
        <p:spPr>
          <a:xfrm>
            <a:off x="8229712" y="4863993"/>
            <a:ext cx="1546298" cy="1486241"/>
          </a:xfrm>
          <a:prstGeom prst="rect">
            <a:avLst/>
          </a:prstGeom>
          <a:noFill/>
        </p:spPr>
        <p:txBody>
          <a:bodyPr wrap="square" lIns="68580" tIns="34290" rIns="68580" bIns="34290" rtlCol="0">
            <a:spAutoFit/>
          </a:bodyPr>
          <a:lstStyle/>
          <a:p>
            <a:pPr lvl="0" defTabSz="457200">
              <a:lnSpc>
                <a:spcPct val="130000"/>
              </a:lnSpc>
            </a:pPr>
            <a:r>
              <a:rPr lang="en-US" altLang="zh-CN" sz="1200" dirty="0">
                <a:latin typeface="微软雅黑" panose="020B0503020204020204" pitchFamily="34" charset="-122"/>
                <a:ea typeface="微软雅黑" panose="020B0503020204020204" pitchFamily="34" charset="-122"/>
              </a:rPr>
              <a:t>Total revenue-growth rates will continue to decelerate in the second half of 2018</a:t>
            </a:r>
            <a:endParaRPr lang="zh-CN" altLang="en-US" sz="12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92218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solidFill>
                  <a:srgbClr val="000000"/>
                </a:solidFill>
                <a:latin typeface="Segoe UI"/>
                <a:ea typeface="微软雅黑"/>
              </a:rPr>
              <a:t>PART FIVE Trading Strategy</a:t>
            </a:r>
            <a:endParaRPr lang="zh-CN" altLang="en-US" dirty="0">
              <a:solidFill>
                <a:srgbClr val="000000"/>
              </a:solidFill>
              <a:latin typeface="Segoe UI"/>
              <a:ea typeface="微软雅黑"/>
            </a:endParaRPr>
          </a:p>
        </p:txBody>
      </p:sp>
      <p:sp>
        <p:nvSpPr>
          <p:cNvPr id="3" name="文本占位符 2"/>
          <p:cNvSpPr>
            <a:spLocks noGrp="1"/>
          </p:cNvSpPr>
          <p:nvPr>
            <p:ph type="body" sz="quarter" idx="11"/>
          </p:nvPr>
        </p:nvSpPr>
        <p:spPr>
          <a:xfrm>
            <a:off x="2326105" y="2002399"/>
            <a:ext cx="7539792" cy="1074822"/>
          </a:xfrm>
        </p:spPr>
        <p:txBody>
          <a:bodyPr/>
          <a:lstStyle/>
          <a:p>
            <a:r>
              <a:rPr kumimoji="1" lang="en-US" altLang="zh-CN" dirty="0"/>
              <a:t>Trading Strategy</a:t>
            </a:r>
            <a:endParaRPr kumimoji="1" lang="zh-CN" altLang="en-US" dirty="0"/>
          </a:p>
        </p:txBody>
      </p:sp>
      <p:sp>
        <p:nvSpPr>
          <p:cNvPr id="4" name="文本占位符 3"/>
          <p:cNvSpPr>
            <a:spLocks noGrp="1"/>
          </p:cNvSpPr>
          <p:nvPr>
            <p:ph type="body" sz="quarter" idx="12"/>
          </p:nvPr>
        </p:nvSpPr>
        <p:spPr/>
        <p:txBody>
          <a:bodyPr/>
          <a:lstStyle/>
          <a:p>
            <a:r>
              <a:rPr kumimoji="1" lang="en-US" altLang="zh-CN" dirty="0"/>
              <a:t>PART</a:t>
            </a:r>
            <a:r>
              <a:rPr kumimoji="1" lang="zh-CN" altLang="en-US" dirty="0"/>
              <a:t> </a:t>
            </a:r>
            <a:r>
              <a:rPr kumimoji="1" lang="en-US" altLang="zh-CN" dirty="0"/>
              <a:t>Five</a:t>
            </a:r>
            <a:endParaRPr kumimoji="1" lang="zh-CN" altLang="en-US" dirty="0"/>
          </a:p>
        </p:txBody>
      </p:sp>
      <p:sp>
        <p:nvSpPr>
          <p:cNvPr id="7" name="矩形 6"/>
          <p:cNvSpPr/>
          <p:nvPr/>
        </p:nvSpPr>
        <p:spPr>
          <a:xfrm>
            <a:off x="4889817" y="4381144"/>
            <a:ext cx="2412366" cy="11334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4400">
              <a:solidFill>
                <a:srgbClr val="FFFFFF"/>
              </a:solidFill>
            </a:endParaRPr>
          </a:p>
        </p:txBody>
      </p:sp>
    </p:spTree>
    <p:extLst>
      <p:ext uri="{BB962C8B-B14F-4D97-AF65-F5344CB8AC3E}">
        <p14:creationId xmlns:p14="http://schemas.microsoft.com/office/powerpoint/2010/main" val="3482017861"/>
      </p:ext>
    </p:extLst>
  </p:cSld>
  <p:clrMapOvr>
    <a:masterClrMapping/>
  </p:clrMapOvr>
  <p:transition spd="med">
    <p:pull/>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BB3769CF-38FB-D84A-B0F1-1EF2A3476C4D}"/>
              </a:ext>
            </a:extLst>
          </p:cNvPr>
          <p:cNvSpPr>
            <a:spLocks noGrp="1"/>
          </p:cNvSpPr>
          <p:nvPr>
            <p:ph type="body" sz="quarter" idx="14"/>
          </p:nvPr>
        </p:nvSpPr>
        <p:spPr>
          <a:xfrm>
            <a:off x="1270834" y="996611"/>
            <a:ext cx="2297865" cy="1057819"/>
          </a:xfrm>
        </p:spPr>
        <p:txBody>
          <a:bodyPr/>
          <a:lstStyle/>
          <a:p>
            <a:r>
              <a:rPr lang="en-US" dirty="0"/>
              <a:t>DAY </a:t>
            </a:r>
          </a:p>
          <a:p>
            <a:r>
              <a:rPr lang="en-US" dirty="0"/>
              <a:t>TRADE</a:t>
            </a:r>
          </a:p>
        </p:txBody>
      </p:sp>
      <p:sp>
        <p:nvSpPr>
          <p:cNvPr id="8" name="Text Placeholder 7">
            <a:extLst>
              <a:ext uri="{FF2B5EF4-FFF2-40B4-BE49-F238E27FC236}">
                <a16:creationId xmlns:a16="http://schemas.microsoft.com/office/drawing/2014/main" id="{1E585D7C-1B72-3145-AE0A-B8F061A95351}"/>
              </a:ext>
            </a:extLst>
          </p:cNvPr>
          <p:cNvSpPr>
            <a:spLocks noGrp="1"/>
          </p:cNvSpPr>
          <p:nvPr>
            <p:ph type="body" sz="quarter" idx="16"/>
          </p:nvPr>
        </p:nvSpPr>
        <p:spPr>
          <a:xfrm>
            <a:off x="1270833" y="4523583"/>
            <a:ext cx="2297865" cy="1057819"/>
          </a:xfrm>
        </p:spPr>
        <p:txBody>
          <a:bodyPr/>
          <a:lstStyle/>
          <a:p>
            <a:r>
              <a:rPr lang="en-US" dirty="0"/>
              <a:t>BUY </a:t>
            </a:r>
          </a:p>
          <a:p>
            <a:r>
              <a:rPr lang="en-US" dirty="0"/>
              <a:t>HOLD</a:t>
            </a:r>
          </a:p>
        </p:txBody>
      </p:sp>
      <p:sp>
        <p:nvSpPr>
          <p:cNvPr id="10" name="Text Placeholder 9">
            <a:extLst>
              <a:ext uri="{FF2B5EF4-FFF2-40B4-BE49-F238E27FC236}">
                <a16:creationId xmlns:a16="http://schemas.microsoft.com/office/drawing/2014/main" id="{03C96937-FF54-764B-A874-40403409DBBA}"/>
              </a:ext>
            </a:extLst>
          </p:cNvPr>
          <p:cNvSpPr>
            <a:spLocks noGrp="1"/>
          </p:cNvSpPr>
          <p:nvPr>
            <p:ph type="body" sz="quarter" idx="18"/>
          </p:nvPr>
        </p:nvSpPr>
        <p:spPr>
          <a:xfrm>
            <a:off x="1270833" y="2760097"/>
            <a:ext cx="2297865" cy="1057819"/>
          </a:xfrm>
        </p:spPr>
        <p:txBody>
          <a:bodyPr/>
          <a:lstStyle/>
          <a:p>
            <a:r>
              <a:rPr lang="en-US" dirty="0"/>
              <a:t>LONG SHORT</a:t>
            </a:r>
          </a:p>
        </p:txBody>
      </p:sp>
      <p:sp>
        <p:nvSpPr>
          <p:cNvPr id="14" name="文本占位符 1">
            <a:extLst>
              <a:ext uri="{FF2B5EF4-FFF2-40B4-BE49-F238E27FC236}">
                <a16:creationId xmlns:a16="http://schemas.microsoft.com/office/drawing/2014/main" id="{AF246FF6-91CB-C842-BDB3-21C350C0D2B3}"/>
              </a:ext>
            </a:extLst>
          </p:cNvPr>
          <p:cNvSpPr>
            <a:spLocks noGrp="1"/>
          </p:cNvSpPr>
          <p:nvPr>
            <p:ph type="body" sz="quarter" idx="10"/>
          </p:nvPr>
        </p:nvSpPr>
        <p:spPr/>
        <p:txBody>
          <a:bodyPr/>
          <a:lstStyle/>
          <a:p>
            <a:r>
              <a:rPr lang="en-US" altLang="zh-CN" dirty="0">
                <a:solidFill>
                  <a:srgbClr val="000000"/>
                </a:solidFill>
                <a:latin typeface="Segoe UI"/>
                <a:ea typeface="微软雅黑"/>
              </a:rPr>
              <a:t>PART FIVE Trading Strategy</a:t>
            </a:r>
            <a:endParaRPr lang="zh-CN" altLang="en-US" dirty="0">
              <a:solidFill>
                <a:srgbClr val="000000"/>
              </a:solidFill>
              <a:latin typeface="Segoe UI"/>
              <a:ea typeface="微软雅黑"/>
            </a:endParaRPr>
          </a:p>
        </p:txBody>
      </p:sp>
      <p:pic>
        <p:nvPicPr>
          <p:cNvPr id="16" name="Picture 15">
            <a:extLst>
              <a:ext uri="{FF2B5EF4-FFF2-40B4-BE49-F238E27FC236}">
                <a16:creationId xmlns:a16="http://schemas.microsoft.com/office/drawing/2014/main" id="{3C57F685-BD4B-084F-969C-39C7B9E8CAEF}"/>
              </a:ext>
            </a:extLst>
          </p:cNvPr>
          <p:cNvPicPr>
            <a:picLocks noChangeAspect="1"/>
          </p:cNvPicPr>
          <p:nvPr/>
        </p:nvPicPr>
        <p:blipFill>
          <a:blip r:embed="rId2"/>
          <a:stretch>
            <a:fillRect/>
          </a:stretch>
        </p:blipFill>
        <p:spPr>
          <a:xfrm>
            <a:off x="5640779" y="0"/>
            <a:ext cx="6551221" cy="6858000"/>
          </a:xfrm>
          <a:prstGeom prst="rect">
            <a:avLst/>
          </a:prstGeom>
        </p:spPr>
      </p:pic>
    </p:spTree>
    <p:extLst>
      <p:ext uri="{BB962C8B-B14F-4D97-AF65-F5344CB8AC3E}">
        <p14:creationId xmlns:p14="http://schemas.microsoft.com/office/powerpoint/2010/main" val="204626497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C43065A-90E8-8843-9FC7-BB66DE4E7B06}"/>
              </a:ext>
            </a:extLst>
          </p:cNvPr>
          <p:cNvPicPr>
            <a:picLocks noChangeAspect="1"/>
          </p:cNvPicPr>
          <p:nvPr/>
        </p:nvPicPr>
        <p:blipFill>
          <a:blip r:embed="rId2"/>
          <a:stretch>
            <a:fillRect/>
          </a:stretch>
        </p:blipFill>
        <p:spPr>
          <a:xfrm>
            <a:off x="475014" y="926275"/>
            <a:ext cx="7992092" cy="1150175"/>
          </a:xfrm>
          <a:prstGeom prst="rect">
            <a:avLst/>
          </a:prstGeom>
        </p:spPr>
      </p:pic>
      <p:sp>
        <p:nvSpPr>
          <p:cNvPr id="7" name="文本占位符 1">
            <a:extLst>
              <a:ext uri="{FF2B5EF4-FFF2-40B4-BE49-F238E27FC236}">
                <a16:creationId xmlns:a16="http://schemas.microsoft.com/office/drawing/2014/main" id="{52407026-EDD2-7447-AB52-E50E1CA25AD1}"/>
              </a:ext>
            </a:extLst>
          </p:cNvPr>
          <p:cNvSpPr>
            <a:spLocks noGrp="1"/>
          </p:cNvSpPr>
          <p:nvPr>
            <p:ph type="body" sz="quarter" idx="10"/>
          </p:nvPr>
        </p:nvSpPr>
        <p:spPr/>
        <p:txBody>
          <a:bodyPr/>
          <a:lstStyle/>
          <a:p>
            <a:r>
              <a:rPr lang="en-US" altLang="zh-CN" dirty="0">
                <a:solidFill>
                  <a:srgbClr val="000000"/>
                </a:solidFill>
                <a:latin typeface="Segoe UI"/>
                <a:ea typeface="微软雅黑"/>
              </a:rPr>
              <a:t>PART FIVE Trading Strategy</a:t>
            </a:r>
            <a:endParaRPr lang="zh-CN" altLang="en-US" dirty="0">
              <a:solidFill>
                <a:srgbClr val="000000"/>
              </a:solidFill>
              <a:latin typeface="Segoe UI"/>
              <a:ea typeface="微软雅黑"/>
            </a:endParaRPr>
          </a:p>
        </p:txBody>
      </p:sp>
      <p:pic>
        <p:nvPicPr>
          <p:cNvPr id="9" name="Picture 8">
            <a:extLst>
              <a:ext uri="{FF2B5EF4-FFF2-40B4-BE49-F238E27FC236}">
                <a16:creationId xmlns:a16="http://schemas.microsoft.com/office/drawing/2014/main" id="{F3D042CA-029D-3D4B-B37F-E5874FA6ADC2}"/>
              </a:ext>
            </a:extLst>
          </p:cNvPr>
          <p:cNvPicPr>
            <a:picLocks noChangeAspect="1"/>
          </p:cNvPicPr>
          <p:nvPr/>
        </p:nvPicPr>
        <p:blipFill>
          <a:blip r:embed="rId3"/>
          <a:stretch>
            <a:fillRect/>
          </a:stretch>
        </p:blipFill>
        <p:spPr>
          <a:xfrm>
            <a:off x="0" y="2393125"/>
            <a:ext cx="12192000" cy="4464875"/>
          </a:xfrm>
          <a:prstGeom prst="rect">
            <a:avLst/>
          </a:prstGeom>
        </p:spPr>
      </p:pic>
    </p:spTree>
    <p:extLst>
      <p:ext uri="{BB962C8B-B14F-4D97-AF65-F5344CB8AC3E}">
        <p14:creationId xmlns:p14="http://schemas.microsoft.com/office/powerpoint/2010/main" val="396284169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solidFill>
                  <a:srgbClr val="000000"/>
                </a:solidFill>
                <a:latin typeface="Segoe UI"/>
                <a:ea typeface="微软雅黑"/>
              </a:rPr>
              <a:t>PART SIX Risk Management</a:t>
            </a:r>
            <a:endParaRPr lang="zh-CN" altLang="en-US" dirty="0">
              <a:solidFill>
                <a:srgbClr val="000000"/>
              </a:solidFill>
              <a:latin typeface="Segoe UI"/>
              <a:ea typeface="微软雅黑"/>
            </a:endParaRPr>
          </a:p>
        </p:txBody>
      </p:sp>
      <p:sp>
        <p:nvSpPr>
          <p:cNvPr id="3" name="文本占位符 2"/>
          <p:cNvSpPr>
            <a:spLocks noGrp="1"/>
          </p:cNvSpPr>
          <p:nvPr>
            <p:ph type="body" sz="quarter" idx="11"/>
          </p:nvPr>
        </p:nvSpPr>
        <p:spPr>
          <a:xfrm>
            <a:off x="2326105" y="2002399"/>
            <a:ext cx="7539792" cy="1074822"/>
          </a:xfrm>
        </p:spPr>
        <p:txBody>
          <a:bodyPr/>
          <a:lstStyle/>
          <a:p>
            <a:r>
              <a:rPr kumimoji="1" lang="en-US" altLang="zh-CN" dirty="0"/>
              <a:t>Risk Management</a:t>
            </a:r>
            <a:endParaRPr kumimoji="1" lang="zh-CN" altLang="en-US" dirty="0"/>
          </a:p>
        </p:txBody>
      </p:sp>
      <p:sp>
        <p:nvSpPr>
          <p:cNvPr id="4" name="文本占位符 3"/>
          <p:cNvSpPr>
            <a:spLocks noGrp="1"/>
          </p:cNvSpPr>
          <p:nvPr>
            <p:ph type="body" sz="quarter" idx="12"/>
          </p:nvPr>
        </p:nvSpPr>
        <p:spPr/>
        <p:txBody>
          <a:bodyPr/>
          <a:lstStyle/>
          <a:p>
            <a:r>
              <a:rPr kumimoji="1" lang="en-US" altLang="zh-CN" dirty="0"/>
              <a:t>PART</a:t>
            </a:r>
            <a:r>
              <a:rPr kumimoji="1" lang="zh-CN" altLang="en-US" dirty="0"/>
              <a:t> </a:t>
            </a:r>
            <a:r>
              <a:rPr kumimoji="1" lang="en-US" altLang="zh-CN" dirty="0"/>
              <a:t>Six</a:t>
            </a:r>
            <a:endParaRPr kumimoji="1" lang="zh-CN" altLang="en-US" dirty="0"/>
          </a:p>
        </p:txBody>
      </p:sp>
      <p:sp>
        <p:nvSpPr>
          <p:cNvPr id="7" name="矩形 6"/>
          <p:cNvSpPr/>
          <p:nvPr/>
        </p:nvSpPr>
        <p:spPr>
          <a:xfrm>
            <a:off x="4889817" y="4381144"/>
            <a:ext cx="2412366" cy="11334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4400">
              <a:solidFill>
                <a:srgbClr val="FFFFFF"/>
              </a:solidFill>
            </a:endParaRPr>
          </a:p>
        </p:txBody>
      </p:sp>
    </p:spTree>
    <p:extLst>
      <p:ext uri="{BB962C8B-B14F-4D97-AF65-F5344CB8AC3E}">
        <p14:creationId xmlns:p14="http://schemas.microsoft.com/office/powerpoint/2010/main" val="531817549"/>
      </p:ext>
    </p:extLst>
  </p:cSld>
  <p:clrMapOvr>
    <a:masterClrMapping/>
  </p:clrMapOvr>
  <p:transition spd="med">
    <p:pull/>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E758C96-BACF-F342-83B3-1A0CC797CB92}"/>
              </a:ext>
            </a:extLst>
          </p:cNvPr>
          <p:cNvPicPr>
            <a:picLocks noChangeAspect="1"/>
          </p:cNvPicPr>
          <p:nvPr/>
        </p:nvPicPr>
        <p:blipFill>
          <a:blip r:embed="rId2"/>
          <a:stretch>
            <a:fillRect/>
          </a:stretch>
        </p:blipFill>
        <p:spPr>
          <a:xfrm>
            <a:off x="265304" y="724725"/>
            <a:ext cx="8318500" cy="5384800"/>
          </a:xfrm>
          <a:prstGeom prst="rect">
            <a:avLst/>
          </a:prstGeom>
        </p:spPr>
      </p:pic>
      <p:sp>
        <p:nvSpPr>
          <p:cNvPr id="5" name="文本占位符 1">
            <a:extLst>
              <a:ext uri="{FF2B5EF4-FFF2-40B4-BE49-F238E27FC236}">
                <a16:creationId xmlns:a16="http://schemas.microsoft.com/office/drawing/2014/main" id="{2BF437A1-B8AD-304A-BC6E-C9A4695C830B}"/>
              </a:ext>
            </a:extLst>
          </p:cNvPr>
          <p:cNvSpPr>
            <a:spLocks noGrp="1"/>
          </p:cNvSpPr>
          <p:nvPr>
            <p:ph type="body" sz="quarter" idx="10"/>
          </p:nvPr>
        </p:nvSpPr>
        <p:spPr/>
        <p:txBody>
          <a:bodyPr/>
          <a:lstStyle/>
          <a:p>
            <a:r>
              <a:rPr lang="en-US" altLang="zh-CN" dirty="0">
                <a:solidFill>
                  <a:srgbClr val="000000"/>
                </a:solidFill>
                <a:latin typeface="Segoe UI"/>
                <a:ea typeface="微软雅黑"/>
              </a:rPr>
              <a:t>PART SIX Risk Management</a:t>
            </a:r>
            <a:endParaRPr lang="zh-CN" altLang="en-US" dirty="0">
              <a:solidFill>
                <a:srgbClr val="000000"/>
              </a:solidFill>
              <a:latin typeface="Segoe UI"/>
              <a:ea typeface="微软雅黑"/>
            </a:endParaRPr>
          </a:p>
        </p:txBody>
      </p:sp>
      <p:sp>
        <p:nvSpPr>
          <p:cNvPr id="6" name="Text Placeholder 5">
            <a:extLst>
              <a:ext uri="{FF2B5EF4-FFF2-40B4-BE49-F238E27FC236}">
                <a16:creationId xmlns:a16="http://schemas.microsoft.com/office/drawing/2014/main" id="{79827453-CDC2-4C44-B510-F16D1DC0537D}"/>
              </a:ext>
            </a:extLst>
          </p:cNvPr>
          <p:cNvSpPr txBox="1">
            <a:spLocks/>
          </p:cNvSpPr>
          <p:nvPr/>
        </p:nvSpPr>
        <p:spPr>
          <a:xfrm>
            <a:off x="9464807" y="414866"/>
            <a:ext cx="2297865" cy="105781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4000" b="1" dirty="0"/>
              <a:t>DAY </a:t>
            </a:r>
          </a:p>
          <a:p>
            <a:pPr marL="0" indent="0">
              <a:buNone/>
            </a:pPr>
            <a:r>
              <a:rPr lang="en-US" sz="4000" b="1" dirty="0"/>
              <a:t>TRADE</a:t>
            </a:r>
          </a:p>
        </p:txBody>
      </p:sp>
    </p:spTree>
    <p:extLst>
      <p:ext uri="{BB962C8B-B14F-4D97-AF65-F5344CB8AC3E}">
        <p14:creationId xmlns:p14="http://schemas.microsoft.com/office/powerpoint/2010/main" val="419603391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1">
            <a:extLst>
              <a:ext uri="{FF2B5EF4-FFF2-40B4-BE49-F238E27FC236}">
                <a16:creationId xmlns:a16="http://schemas.microsoft.com/office/drawing/2014/main" id="{E15E8FC9-9868-5E44-AC78-78B8E53A5520}"/>
              </a:ext>
            </a:extLst>
          </p:cNvPr>
          <p:cNvSpPr>
            <a:spLocks noGrp="1"/>
          </p:cNvSpPr>
          <p:nvPr>
            <p:ph type="body" sz="quarter" idx="10"/>
          </p:nvPr>
        </p:nvSpPr>
        <p:spPr/>
        <p:txBody>
          <a:bodyPr/>
          <a:lstStyle/>
          <a:p>
            <a:r>
              <a:rPr lang="en-US" altLang="zh-CN" dirty="0">
                <a:solidFill>
                  <a:srgbClr val="000000"/>
                </a:solidFill>
                <a:latin typeface="Segoe UI"/>
                <a:ea typeface="微软雅黑"/>
              </a:rPr>
              <a:t>PART SIX Risk Management</a:t>
            </a:r>
            <a:endParaRPr lang="zh-CN" altLang="en-US" dirty="0">
              <a:solidFill>
                <a:srgbClr val="000000"/>
              </a:solidFill>
              <a:latin typeface="Segoe UI"/>
              <a:ea typeface="微软雅黑"/>
            </a:endParaRPr>
          </a:p>
        </p:txBody>
      </p:sp>
      <p:pic>
        <p:nvPicPr>
          <p:cNvPr id="5" name="Picture 4">
            <a:extLst>
              <a:ext uri="{FF2B5EF4-FFF2-40B4-BE49-F238E27FC236}">
                <a16:creationId xmlns:a16="http://schemas.microsoft.com/office/drawing/2014/main" id="{5ED1221A-23B0-1B43-A4E4-B7B1CEBC0058}"/>
              </a:ext>
            </a:extLst>
          </p:cNvPr>
          <p:cNvPicPr>
            <a:picLocks noChangeAspect="1"/>
          </p:cNvPicPr>
          <p:nvPr/>
        </p:nvPicPr>
        <p:blipFill>
          <a:blip r:embed="rId2"/>
          <a:stretch>
            <a:fillRect/>
          </a:stretch>
        </p:blipFill>
        <p:spPr>
          <a:xfrm>
            <a:off x="265304" y="743774"/>
            <a:ext cx="8163956" cy="5346700"/>
          </a:xfrm>
          <a:prstGeom prst="rect">
            <a:avLst/>
          </a:prstGeom>
        </p:spPr>
      </p:pic>
      <p:sp>
        <p:nvSpPr>
          <p:cNvPr id="6" name="Text Placeholder 9">
            <a:extLst>
              <a:ext uri="{FF2B5EF4-FFF2-40B4-BE49-F238E27FC236}">
                <a16:creationId xmlns:a16="http://schemas.microsoft.com/office/drawing/2014/main" id="{F65B32A6-1D18-F349-8257-C1E1A9F8F139}"/>
              </a:ext>
            </a:extLst>
          </p:cNvPr>
          <p:cNvSpPr txBox="1">
            <a:spLocks/>
          </p:cNvSpPr>
          <p:nvPr/>
        </p:nvSpPr>
        <p:spPr>
          <a:xfrm>
            <a:off x="9524183" y="446121"/>
            <a:ext cx="2297865" cy="105781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600" b="1" dirty="0"/>
              <a:t>LONG SHORT</a:t>
            </a:r>
          </a:p>
        </p:txBody>
      </p:sp>
    </p:spTree>
    <p:extLst>
      <p:ext uri="{BB962C8B-B14F-4D97-AF65-F5344CB8AC3E}">
        <p14:creationId xmlns:p14="http://schemas.microsoft.com/office/powerpoint/2010/main" val="270220499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1">
            <a:extLst>
              <a:ext uri="{FF2B5EF4-FFF2-40B4-BE49-F238E27FC236}">
                <a16:creationId xmlns:a16="http://schemas.microsoft.com/office/drawing/2014/main" id="{E2B87884-37D8-F54C-A571-79C0F12702C2}"/>
              </a:ext>
            </a:extLst>
          </p:cNvPr>
          <p:cNvSpPr>
            <a:spLocks noGrp="1"/>
          </p:cNvSpPr>
          <p:nvPr>
            <p:ph type="body" sz="quarter" idx="10"/>
          </p:nvPr>
        </p:nvSpPr>
        <p:spPr/>
        <p:txBody>
          <a:bodyPr/>
          <a:lstStyle/>
          <a:p>
            <a:r>
              <a:rPr lang="en-US" altLang="zh-CN" dirty="0">
                <a:solidFill>
                  <a:srgbClr val="000000"/>
                </a:solidFill>
                <a:latin typeface="Segoe UI"/>
                <a:ea typeface="微软雅黑"/>
              </a:rPr>
              <a:t>PART SIX Risk Management</a:t>
            </a:r>
            <a:endParaRPr lang="zh-CN" altLang="en-US" dirty="0">
              <a:solidFill>
                <a:srgbClr val="000000"/>
              </a:solidFill>
              <a:latin typeface="Segoe UI"/>
              <a:ea typeface="微软雅黑"/>
            </a:endParaRPr>
          </a:p>
        </p:txBody>
      </p:sp>
      <p:sp>
        <p:nvSpPr>
          <p:cNvPr id="6" name="Text Placeholder 7">
            <a:extLst>
              <a:ext uri="{FF2B5EF4-FFF2-40B4-BE49-F238E27FC236}">
                <a16:creationId xmlns:a16="http://schemas.microsoft.com/office/drawing/2014/main" id="{8E4EFAD5-3B1A-374B-AF1A-418D0DA80B78}"/>
              </a:ext>
            </a:extLst>
          </p:cNvPr>
          <p:cNvSpPr txBox="1">
            <a:spLocks/>
          </p:cNvSpPr>
          <p:nvPr/>
        </p:nvSpPr>
        <p:spPr>
          <a:xfrm>
            <a:off x="9678563" y="414866"/>
            <a:ext cx="2297865" cy="144956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600" b="1" dirty="0"/>
              <a:t>BUY </a:t>
            </a:r>
          </a:p>
          <a:p>
            <a:pPr marL="0" indent="0">
              <a:buNone/>
            </a:pPr>
            <a:r>
              <a:rPr lang="en-US" sz="3600" b="1" dirty="0"/>
              <a:t>HOLD</a:t>
            </a:r>
          </a:p>
        </p:txBody>
      </p:sp>
      <p:pic>
        <p:nvPicPr>
          <p:cNvPr id="8" name="Picture 7">
            <a:extLst>
              <a:ext uri="{FF2B5EF4-FFF2-40B4-BE49-F238E27FC236}">
                <a16:creationId xmlns:a16="http://schemas.microsoft.com/office/drawing/2014/main" id="{F346FEE8-7548-CB41-9DB2-07AE956AEA7F}"/>
              </a:ext>
            </a:extLst>
          </p:cNvPr>
          <p:cNvPicPr>
            <a:picLocks noChangeAspect="1"/>
          </p:cNvPicPr>
          <p:nvPr/>
        </p:nvPicPr>
        <p:blipFill>
          <a:blip r:embed="rId2"/>
          <a:stretch>
            <a:fillRect/>
          </a:stretch>
        </p:blipFill>
        <p:spPr>
          <a:xfrm>
            <a:off x="364671" y="609600"/>
            <a:ext cx="7543800" cy="5892800"/>
          </a:xfrm>
          <a:prstGeom prst="rect">
            <a:avLst/>
          </a:prstGeom>
        </p:spPr>
      </p:pic>
    </p:spTree>
    <p:extLst>
      <p:ext uri="{BB962C8B-B14F-4D97-AF65-F5344CB8AC3E}">
        <p14:creationId xmlns:p14="http://schemas.microsoft.com/office/powerpoint/2010/main" val="13727795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pPr algn="just"/>
            <a:r>
              <a:rPr lang="en-US" altLang="zh-CN" dirty="0"/>
              <a:t>Stock Price -- Closing</a:t>
            </a:r>
            <a:endParaRPr lang="zh-CN" altLang="en-US" dirty="0"/>
          </a:p>
        </p:txBody>
      </p:sp>
      <p:pic>
        <p:nvPicPr>
          <p:cNvPr id="35" name="Picture 34">
            <a:extLst>
              <a:ext uri="{FF2B5EF4-FFF2-40B4-BE49-F238E27FC236}">
                <a16:creationId xmlns:a16="http://schemas.microsoft.com/office/drawing/2014/main" id="{A90DEBEA-BF9F-0247-BCDD-3D0066CBE6A6}"/>
              </a:ext>
            </a:extLst>
          </p:cNvPr>
          <p:cNvPicPr>
            <a:picLocks noChangeAspect="1"/>
          </p:cNvPicPr>
          <p:nvPr/>
        </p:nvPicPr>
        <p:blipFill>
          <a:blip r:embed="rId3"/>
          <a:stretch>
            <a:fillRect/>
          </a:stretch>
        </p:blipFill>
        <p:spPr>
          <a:xfrm>
            <a:off x="393539" y="1113711"/>
            <a:ext cx="6516547" cy="2798532"/>
          </a:xfrm>
          <a:prstGeom prst="rect">
            <a:avLst/>
          </a:prstGeom>
        </p:spPr>
      </p:pic>
      <p:pic>
        <p:nvPicPr>
          <p:cNvPr id="36" name="Picture 35">
            <a:extLst>
              <a:ext uri="{FF2B5EF4-FFF2-40B4-BE49-F238E27FC236}">
                <a16:creationId xmlns:a16="http://schemas.microsoft.com/office/drawing/2014/main" id="{D37A1E9B-0621-B746-8DB7-2520DEAF879D}"/>
              </a:ext>
            </a:extLst>
          </p:cNvPr>
          <p:cNvPicPr>
            <a:picLocks noChangeAspect="1"/>
          </p:cNvPicPr>
          <p:nvPr/>
        </p:nvPicPr>
        <p:blipFill>
          <a:blip r:embed="rId4"/>
          <a:stretch>
            <a:fillRect/>
          </a:stretch>
        </p:blipFill>
        <p:spPr>
          <a:xfrm>
            <a:off x="7043282" y="1113711"/>
            <a:ext cx="4874660" cy="2798532"/>
          </a:xfrm>
          <a:prstGeom prst="rect">
            <a:avLst/>
          </a:prstGeom>
        </p:spPr>
      </p:pic>
      <p:pic>
        <p:nvPicPr>
          <p:cNvPr id="37" name="Picture 36">
            <a:extLst>
              <a:ext uri="{FF2B5EF4-FFF2-40B4-BE49-F238E27FC236}">
                <a16:creationId xmlns:a16="http://schemas.microsoft.com/office/drawing/2014/main" id="{A4F79821-8A44-C640-91A0-642BC13A88C2}"/>
              </a:ext>
            </a:extLst>
          </p:cNvPr>
          <p:cNvPicPr>
            <a:picLocks noChangeAspect="1"/>
          </p:cNvPicPr>
          <p:nvPr/>
        </p:nvPicPr>
        <p:blipFill>
          <a:blip r:embed="rId5"/>
          <a:stretch>
            <a:fillRect/>
          </a:stretch>
        </p:blipFill>
        <p:spPr>
          <a:xfrm>
            <a:off x="393539" y="4051139"/>
            <a:ext cx="3771137" cy="2415529"/>
          </a:xfrm>
          <a:prstGeom prst="rect">
            <a:avLst/>
          </a:prstGeom>
        </p:spPr>
      </p:pic>
      <p:pic>
        <p:nvPicPr>
          <p:cNvPr id="38" name="Picture 37">
            <a:extLst>
              <a:ext uri="{FF2B5EF4-FFF2-40B4-BE49-F238E27FC236}">
                <a16:creationId xmlns:a16="http://schemas.microsoft.com/office/drawing/2014/main" id="{B01A1080-A6A7-AE46-9B62-552FA09E8522}"/>
              </a:ext>
            </a:extLst>
          </p:cNvPr>
          <p:cNvPicPr>
            <a:picLocks noChangeAspect="1"/>
          </p:cNvPicPr>
          <p:nvPr/>
        </p:nvPicPr>
        <p:blipFill>
          <a:blip r:embed="rId6"/>
          <a:stretch>
            <a:fillRect/>
          </a:stretch>
        </p:blipFill>
        <p:spPr>
          <a:xfrm>
            <a:off x="4289367" y="4051139"/>
            <a:ext cx="3790022" cy="2438300"/>
          </a:xfrm>
          <a:prstGeom prst="rect">
            <a:avLst/>
          </a:prstGeom>
        </p:spPr>
      </p:pic>
      <p:pic>
        <p:nvPicPr>
          <p:cNvPr id="39" name="Picture 38">
            <a:extLst>
              <a:ext uri="{FF2B5EF4-FFF2-40B4-BE49-F238E27FC236}">
                <a16:creationId xmlns:a16="http://schemas.microsoft.com/office/drawing/2014/main" id="{F341771F-9052-4845-8B05-5D94AB56B8AA}"/>
              </a:ext>
            </a:extLst>
          </p:cNvPr>
          <p:cNvPicPr>
            <a:picLocks noChangeAspect="1"/>
          </p:cNvPicPr>
          <p:nvPr/>
        </p:nvPicPr>
        <p:blipFill>
          <a:blip r:embed="rId7"/>
          <a:stretch>
            <a:fillRect/>
          </a:stretch>
        </p:blipFill>
        <p:spPr>
          <a:xfrm>
            <a:off x="8204080" y="4051140"/>
            <a:ext cx="3777058" cy="2438299"/>
          </a:xfrm>
          <a:prstGeom prst="rect">
            <a:avLst/>
          </a:prstGeom>
        </p:spPr>
      </p:pic>
      <p:sp>
        <p:nvSpPr>
          <p:cNvPr id="40" name="TextBox 39">
            <a:extLst>
              <a:ext uri="{FF2B5EF4-FFF2-40B4-BE49-F238E27FC236}">
                <a16:creationId xmlns:a16="http://schemas.microsoft.com/office/drawing/2014/main" id="{2A213040-9AB4-C64E-BFD3-097A0C33A02E}"/>
              </a:ext>
            </a:extLst>
          </p:cNvPr>
          <p:cNvSpPr txBox="1"/>
          <p:nvPr/>
        </p:nvSpPr>
        <p:spPr>
          <a:xfrm>
            <a:off x="2151420" y="4347555"/>
            <a:ext cx="1484320" cy="369332"/>
          </a:xfrm>
          <a:prstGeom prst="rect">
            <a:avLst/>
          </a:prstGeom>
          <a:noFill/>
        </p:spPr>
        <p:txBody>
          <a:bodyPr wrap="square" rtlCol="0">
            <a:spAutoFit/>
          </a:bodyPr>
          <a:lstStyle/>
          <a:p>
            <a:r>
              <a:rPr lang="en-US" dirty="0"/>
              <a:t>2016 Q1</a:t>
            </a:r>
          </a:p>
        </p:txBody>
      </p:sp>
      <p:sp>
        <p:nvSpPr>
          <p:cNvPr id="41" name="TextBox 40">
            <a:extLst>
              <a:ext uri="{FF2B5EF4-FFF2-40B4-BE49-F238E27FC236}">
                <a16:creationId xmlns:a16="http://schemas.microsoft.com/office/drawing/2014/main" id="{23ED09DD-9855-3949-A241-AF1F475C287A}"/>
              </a:ext>
            </a:extLst>
          </p:cNvPr>
          <p:cNvSpPr txBox="1"/>
          <p:nvPr/>
        </p:nvSpPr>
        <p:spPr>
          <a:xfrm>
            <a:off x="5980167" y="4370708"/>
            <a:ext cx="1313262" cy="369332"/>
          </a:xfrm>
          <a:prstGeom prst="rect">
            <a:avLst/>
          </a:prstGeom>
          <a:noFill/>
        </p:spPr>
        <p:txBody>
          <a:bodyPr wrap="square" rtlCol="0">
            <a:spAutoFit/>
          </a:bodyPr>
          <a:lstStyle/>
          <a:p>
            <a:r>
              <a:rPr lang="en-US" dirty="0"/>
              <a:t>2017 Q1</a:t>
            </a:r>
          </a:p>
        </p:txBody>
      </p:sp>
      <p:sp>
        <p:nvSpPr>
          <p:cNvPr id="42" name="TextBox 41">
            <a:extLst>
              <a:ext uri="{FF2B5EF4-FFF2-40B4-BE49-F238E27FC236}">
                <a16:creationId xmlns:a16="http://schemas.microsoft.com/office/drawing/2014/main" id="{7691E4A8-13EF-8E4E-ACC7-9700D307669C}"/>
              </a:ext>
            </a:extLst>
          </p:cNvPr>
          <p:cNvSpPr txBox="1"/>
          <p:nvPr/>
        </p:nvSpPr>
        <p:spPr>
          <a:xfrm>
            <a:off x="10400989" y="4347555"/>
            <a:ext cx="1153702" cy="369332"/>
          </a:xfrm>
          <a:prstGeom prst="rect">
            <a:avLst/>
          </a:prstGeom>
          <a:noFill/>
        </p:spPr>
        <p:txBody>
          <a:bodyPr wrap="square" rtlCol="0">
            <a:spAutoFit/>
          </a:bodyPr>
          <a:lstStyle/>
          <a:p>
            <a:r>
              <a:rPr lang="en-US" dirty="0"/>
              <a:t>2018 Q1</a:t>
            </a:r>
          </a:p>
        </p:txBody>
      </p:sp>
    </p:spTree>
    <p:extLst>
      <p:ext uri="{BB962C8B-B14F-4D97-AF65-F5344CB8AC3E}">
        <p14:creationId xmlns:p14="http://schemas.microsoft.com/office/powerpoint/2010/main" val="2835075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t>PART</a:t>
            </a:r>
            <a:r>
              <a:rPr kumimoji="1" lang="zh-CN" altLang="en-US" dirty="0"/>
              <a:t> </a:t>
            </a:r>
            <a:r>
              <a:rPr kumimoji="1" lang="en-US" altLang="zh-CN" dirty="0"/>
              <a:t>ONE</a:t>
            </a:r>
            <a:r>
              <a:rPr kumimoji="1" lang="zh-CN" altLang="en-US" dirty="0"/>
              <a:t> </a:t>
            </a:r>
            <a:r>
              <a:rPr kumimoji="1" lang="en-US" altLang="zh-CN" dirty="0"/>
              <a:t>Background</a:t>
            </a:r>
            <a:endParaRPr kumimoji="1" lang="zh-CN" altLang="en-US" dirty="0"/>
          </a:p>
        </p:txBody>
      </p:sp>
      <p:pic>
        <p:nvPicPr>
          <p:cNvPr id="34" name="Picture 33">
            <a:extLst>
              <a:ext uri="{FF2B5EF4-FFF2-40B4-BE49-F238E27FC236}">
                <a16:creationId xmlns:a16="http://schemas.microsoft.com/office/drawing/2014/main" id="{17D738D5-E99F-AD4E-918A-998E49D4AF9D}"/>
              </a:ext>
            </a:extLst>
          </p:cNvPr>
          <p:cNvPicPr>
            <a:picLocks noChangeAspect="1"/>
          </p:cNvPicPr>
          <p:nvPr/>
        </p:nvPicPr>
        <p:blipFill>
          <a:blip r:embed="rId3"/>
          <a:stretch>
            <a:fillRect/>
          </a:stretch>
        </p:blipFill>
        <p:spPr>
          <a:xfrm>
            <a:off x="243068" y="1040866"/>
            <a:ext cx="7295322" cy="2835798"/>
          </a:xfrm>
          <a:prstGeom prst="rect">
            <a:avLst/>
          </a:prstGeom>
        </p:spPr>
      </p:pic>
      <p:pic>
        <p:nvPicPr>
          <p:cNvPr id="35" name="Picture 34">
            <a:extLst>
              <a:ext uri="{FF2B5EF4-FFF2-40B4-BE49-F238E27FC236}">
                <a16:creationId xmlns:a16="http://schemas.microsoft.com/office/drawing/2014/main" id="{1769A41E-23D3-6547-A3AC-3FBCE31B803D}"/>
              </a:ext>
            </a:extLst>
          </p:cNvPr>
          <p:cNvPicPr>
            <a:picLocks noChangeAspect="1"/>
          </p:cNvPicPr>
          <p:nvPr/>
        </p:nvPicPr>
        <p:blipFill>
          <a:blip r:embed="rId4"/>
          <a:stretch>
            <a:fillRect/>
          </a:stretch>
        </p:blipFill>
        <p:spPr>
          <a:xfrm>
            <a:off x="7708738" y="1040866"/>
            <a:ext cx="4240435" cy="2835798"/>
          </a:xfrm>
          <a:prstGeom prst="rect">
            <a:avLst/>
          </a:prstGeom>
        </p:spPr>
      </p:pic>
      <p:pic>
        <p:nvPicPr>
          <p:cNvPr id="36" name="Picture 35">
            <a:extLst>
              <a:ext uri="{FF2B5EF4-FFF2-40B4-BE49-F238E27FC236}">
                <a16:creationId xmlns:a16="http://schemas.microsoft.com/office/drawing/2014/main" id="{ED5E8C1B-F721-374F-916F-1098E74DE447}"/>
              </a:ext>
            </a:extLst>
          </p:cNvPr>
          <p:cNvPicPr>
            <a:picLocks noChangeAspect="1"/>
          </p:cNvPicPr>
          <p:nvPr/>
        </p:nvPicPr>
        <p:blipFill>
          <a:blip r:embed="rId5"/>
          <a:stretch>
            <a:fillRect/>
          </a:stretch>
        </p:blipFill>
        <p:spPr>
          <a:xfrm>
            <a:off x="277957" y="4039189"/>
            <a:ext cx="3740879" cy="2420389"/>
          </a:xfrm>
          <a:prstGeom prst="rect">
            <a:avLst/>
          </a:prstGeom>
        </p:spPr>
      </p:pic>
      <p:pic>
        <p:nvPicPr>
          <p:cNvPr id="37" name="Picture 36">
            <a:extLst>
              <a:ext uri="{FF2B5EF4-FFF2-40B4-BE49-F238E27FC236}">
                <a16:creationId xmlns:a16="http://schemas.microsoft.com/office/drawing/2014/main" id="{1D915F19-054B-DF4A-B5BA-BE04D845F073}"/>
              </a:ext>
            </a:extLst>
          </p:cNvPr>
          <p:cNvPicPr>
            <a:picLocks noChangeAspect="1"/>
          </p:cNvPicPr>
          <p:nvPr/>
        </p:nvPicPr>
        <p:blipFill>
          <a:blip r:embed="rId6"/>
          <a:stretch>
            <a:fillRect/>
          </a:stretch>
        </p:blipFill>
        <p:spPr>
          <a:xfrm>
            <a:off x="4109013" y="4027990"/>
            <a:ext cx="3985582" cy="2442788"/>
          </a:xfrm>
          <a:prstGeom prst="rect">
            <a:avLst/>
          </a:prstGeom>
        </p:spPr>
      </p:pic>
      <p:pic>
        <p:nvPicPr>
          <p:cNvPr id="38" name="Picture 37">
            <a:extLst>
              <a:ext uri="{FF2B5EF4-FFF2-40B4-BE49-F238E27FC236}">
                <a16:creationId xmlns:a16="http://schemas.microsoft.com/office/drawing/2014/main" id="{105E8AC8-A6FB-4441-88B7-245A9E32EBF7}"/>
              </a:ext>
            </a:extLst>
          </p:cNvPr>
          <p:cNvPicPr>
            <a:picLocks noChangeAspect="1"/>
          </p:cNvPicPr>
          <p:nvPr/>
        </p:nvPicPr>
        <p:blipFill>
          <a:blip r:embed="rId7"/>
          <a:stretch>
            <a:fillRect/>
          </a:stretch>
        </p:blipFill>
        <p:spPr>
          <a:xfrm>
            <a:off x="8187284" y="4035954"/>
            <a:ext cx="3761889" cy="2412425"/>
          </a:xfrm>
          <a:prstGeom prst="rect">
            <a:avLst/>
          </a:prstGeom>
        </p:spPr>
      </p:pic>
      <p:sp>
        <p:nvSpPr>
          <p:cNvPr id="39" name="TextBox 38">
            <a:extLst>
              <a:ext uri="{FF2B5EF4-FFF2-40B4-BE49-F238E27FC236}">
                <a16:creationId xmlns:a16="http://schemas.microsoft.com/office/drawing/2014/main" id="{F22AB995-4EF7-DB4D-B16F-09ADAB38D930}"/>
              </a:ext>
            </a:extLst>
          </p:cNvPr>
          <p:cNvSpPr txBox="1"/>
          <p:nvPr/>
        </p:nvSpPr>
        <p:spPr>
          <a:xfrm>
            <a:off x="2500156" y="4480236"/>
            <a:ext cx="1484320" cy="369332"/>
          </a:xfrm>
          <a:prstGeom prst="rect">
            <a:avLst/>
          </a:prstGeom>
          <a:noFill/>
        </p:spPr>
        <p:txBody>
          <a:bodyPr wrap="square" rtlCol="0">
            <a:spAutoFit/>
          </a:bodyPr>
          <a:lstStyle/>
          <a:p>
            <a:r>
              <a:rPr lang="en-US" dirty="0"/>
              <a:t>2016 Q1</a:t>
            </a:r>
          </a:p>
        </p:txBody>
      </p:sp>
      <p:sp>
        <p:nvSpPr>
          <p:cNvPr id="40" name="TextBox 39">
            <a:extLst>
              <a:ext uri="{FF2B5EF4-FFF2-40B4-BE49-F238E27FC236}">
                <a16:creationId xmlns:a16="http://schemas.microsoft.com/office/drawing/2014/main" id="{B8046598-86DD-D149-A308-F2F62B4D7C89}"/>
              </a:ext>
            </a:extLst>
          </p:cNvPr>
          <p:cNvSpPr txBox="1"/>
          <p:nvPr/>
        </p:nvSpPr>
        <p:spPr>
          <a:xfrm>
            <a:off x="6389545" y="4480236"/>
            <a:ext cx="1148845" cy="369332"/>
          </a:xfrm>
          <a:prstGeom prst="rect">
            <a:avLst/>
          </a:prstGeom>
          <a:noFill/>
        </p:spPr>
        <p:txBody>
          <a:bodyPr wrap="square" rtlCol="0">
            <a:spAutoFit/>
          </a:bodyPr>
          <a:lstStyle/>
          <a:p>
            <a:r>
              <a:rPr lang="en-US" dirty="0"/>
              <a:t>2017 Q1</a:t>
            </a:r>
          </a:p>
        </p:txBody>
      </p:sp>
      <p:sp>
        <p:nvSpPr>
          <p:cNvPr id="41" name="TextBox 40">
            <a:extLst>
              <a:ext uri="{FF2B5EF4-FFF2-40B4-BE49-F238E27FC236}">
                <a16:creationId xmlns:a16="http://schemas.microsoft.com/office/drawing/2014/main" id="{D924CD19-3A3B-1142-B3D2-804E2418C198}"/>
              </a:ext>
            </a:extLst>
          </p:cNvPr>
          <p:cNvSpPr txBox="1"/>
          <p:nvPr/>
        </p:nvSpPr>
        <p:spPr>
          <a:xfrm>
            <a:off x="10557993" y="4480236"/>
            <a:ext cx="1153702" cy="369332"/>
          </a:xfrm>
          <a:prstGeom prst="rect">
            <a:avLst/>
          </a:prstGeom>
          <a:noFill/>
        </p:spPr>
        <p:txBody>
          <a:bodyPr wrap="square" rtlCol="0">
            <a:spAutoFit/>
          </a:bodyPr>
          <a:lstStyle/>
          <a:p>
            <a:r>
              <a:rPr lang="en-US" dirty="0"/>
              <a:t>2018 Q1</a:t>
            </a:r>
          </a:p>
        </p:txBody>
      </p:sp>
    </p:spTree>
    <p:extLst>
      <p:ext uri="{BB962C8B-B14F-4D97-AF65-F5344CB8AC3E}">
        <p14:creationId xmlns:p14="http://schemas.microsoft.com/office/powerpoint/2010/main" val="32261485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t>PART</a:t>
            </a:r>
            <a:r>
              <a:rPr kumimoji="1" lang="zh-CN" altLang="en-US" dirty="0"/>
              <a:t> </a:t>
            </a:r>
            <a:r>
              <a:rPr kumimoji="1" lang="en-US" altLang="zh-CN" dirty="0"/>
              <a:t>ONE</a:t>
            </a:r>
            <a:r>
              <a:rPr kumimoji="1" lang="zh-CN" altLang="en-US" dirty="0"/>
              <a:t> </a:t>
            </a:r>
            <a:r>
              <a:rPr kumimoji="1" lang="en-US" altLang="zh-CN" dirty="0"/>
              <a:t>Background</a:t>
            </a:r>
            <a:endParaRPr kumimoji="1" lang="zh-CN" altLang="en-US" dirty="0"/>
          </a:p>
        </p:txBody>
      </p:sp>
      <p:pic>
        <p:nvPicPr>
          <p:cNvPr id="11" name="Picture 10">
            <a:extLst>
              <a:ext uri="{FF2B5EF4-FFF2-40B4-BE49-F238E27FC236}">
                <a16:creationId xmlns:a16="http://schemas.microsoft.com/office/drawing/2014/main" id="{C64AD27B-5984-AB4D-810B-17C15803485D}"/>
              </a:ext>
            </a:extLst>
          </p:cNvPr>
          <p:cNvPicPr>
            <a:picLocks noChangeAspect="1"/>
          </p:cNvPicPr>
          <p:nvPr/>
        </p:nvPicPr>
        <p:blipFill>
          <a:blip r:embed="rId3"/>
          <a:stretch>
            <a:fillRect/>
          </a:stretch>
        </p:blipFill>
        <p:spPr>
          <a:xfrm>
            <a:off x="556798" y="1023918"/>
            <a:ext cx="11017886" cy="3042006"/>
          </a:xfrm>
          <a:prstGeom prst="rect">
            <a:avLst/>
          </a:prstGeom>
        </p:spPr>
      </p:pic>
      <p:pic>
        <p:nvPicPr>
          <p:cNvPr id="12" name="Picture 11">
            <a:extLst>
              <a:ext uri="{FF2B5EF4-FFF2-40B4-BE49-F238E27FC236}">
                <a16:creationId xmlns:a16="http://schemas.microsoft.com/office/drawing/2014/main" id="{C96D6980-EFE7-5D4D-AD01-540E883F174C}"/>
              </a:ext>
            </a:extLst>
          </p:cNvPr>
          <p:cNvPicPr>
            <a:picLocks noChangeAspect="1"/>
          </p:cNvPicPr>
          <p:nvPr/>
        </p:nvPicPr>
        <p:blipFill>
          <a:blip r:embed="rId4"/>
          <a:stretch>
            <a:fillRect/>
          </a:stretch>
        </p:blipFill>
        <p:spPr>
          <a:xfrm>
            <a:off x="4445891" y="4177438"/>
            <a:ext cx="3735649" cy="2536436"/>
          </a:xfrm>
          <a:prstGeom prst="rect">
            <a:avLst/>
          </a:prstGeom>
        </p:spPr>
      </p:pic>
      <p:sp>
        <p:nvSpPr>
          <p:cNvPr id="13" name="TextBox 12">
            <a:extLst>
              <a:ext uri="{FF2B5EF4-FFF2-40B4-BE49-F238E27FC236}">
                <a16:creationId xmlns:a16="http://schemas.microsoft.com/office/drawing/2014/main" id="{DA9DBA3B-6F23-3643-88A7-59EE30A87C6A}"/>
              </a:ext>
            </a:extLst>
          </p:cNvPr>
          <p:cNvSpPr txBox="1"/>
          <p:nvPr/>
        </p:nvSpPr>
        <p:spPr>
          <a:xfrm>
            <a:off x="6065741" y="4525701"/>
            <a:ext cx="1750202" cy="369332"/>
          </a:xfrm>
          <a:prstGeom prst="rect">
            <a:avLst/>
          </a:prstGeom>
          <a:noFill/>
        </p:spPr>
        <p:txBody>
          <a:bodyPr wrap="square" rtlCol="0">
            <a:spAutoFit/>
          </a:bodyPr>
          <a:lstStyle/>
          <a:p>
            <a:r>
              <a:rPr lang="en-US" dirty="0"/>
              <a:t>Density Plot</a:t>
            </a:r>
          </a:p>
        </p:txBody>
      </p:sp>
    </p:spTree>
    <p:extLst>
      <p:ext uri="{BB962C8B-B14F-4D97-AF65-F5344CB8AC3E}">
        <p14:creationId xmlns:p14="http://schemas.microsoft.com/office/powerpoint/2010/main" val="2132454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solidFill>
                  <a:srgbClr val="000000"/>
                </a:solidFill>
                <a:latin typeface="Segoe UI"/>
                <a:ea typeface="微软雅黑"/>
              </a:rPr>
              <a:t>Northeastern University</a:t>
            </a:r>
            <a:endParaRPr lang="zh-CN" altLang="en-US" dirty="0">
              <a:solidFill>
                <a:srgbClr val="000000"/>
              </a:solidFill>
              <a:latin typeface="Segoe UI"/>
              <a:ea typeface="微软雅黑"/>
            </a:endParaRPr>
          </a:p>
        </p:txBody>
      </p:sp>
      <p:sp>
        <p:nvSpPr>
          <p:cNvPr id="3" name="文本占位符 2"/>
          <p:cNvSpPr>
            <a:spLocks noGrp="1"/>
          </p:cNvSpPr>
          <p:nvPr>
            <p:ph type="body" sz="quarter" idx="11"/>
          </p:nvPr>
        </p:nvSpPr>
        <p:spPr>
          <a:xfrm>
            <a:off x="2326105" y="2002399"/>
            <a:ext cx="7539792" cy="1074822"/>
          </a:xfrm>
        </p:spPr>
        <p:txBody>
          <a:bodyPr/>
          <a:lstStyle/>
          <a:p>
            <a:r>
              <a:rPr kumimoji="1" lang="en-US" altLang="zh-CN" dirty="0"/>
              <a:t>Facebook Stock Return Analysis</a:t>
            </a:r>
            <a:endParaRPr kumimoji="1" lang="zh-CN" altLang="en-US" dirty="0"/>
          </a:p>
        </p:txBody>
      </p:sp>
      <p:sp>
        <p:nvSpPr>
          <p:cNvPr id="4" name="文本占位符 3"/>
          <p:cNvSpPr>
            <a:spLocks noGrp="1"/>
          </p:cNvSpPr>
          <p:nvPr>
            <p:ph type="body" sz="quarter" idx="12"/>
          </p:nvPr>
        </p:nvSpPr>
        <p:spPr/>
        <p:txBody>
          <a:bodyPr/>
          <a:lstStyle/>
          <a:p>
            <a:r>
              <a:rPr kumimoji="1" lang="en-US" altLang="zh-CN" dirty="0"/>
              <a:t>PART</a:t>
            </a:r>
            <a:r>
              <a:rPr kumimoji="1" lang="zh-CN" altLang="en-US" dirty="0"/>
              <a:t> </a:t>
            </a:r>
            <a:r>
              <a:rPr kumimoji="1" lang="en-US" altLang="zh-CN" dirty="0"/>
              <a:t>TWO</a:t>
            </a:r>
            <a:endParaRPr kumimoji="1" lang="zh-CN" altLang="en-US" dirty="0"/>
          </a:p>
        </p:txBody>
      </p:sp>
      <p:sp>
        <p:nvSpPr>
          <p:cNvPr id="7" name="矩形 6"/>
          <p:cNvSpPr/>
          <p:nvPr/>
        </p:nvSpPr>
        <p:spPr>
          <a:xfrm>
            <a:off x="4889817" y="4381144"/>
            <a:ext cx="2412366" cy="11334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4400">
              <a:solidFill>
                <a:srgbClr val="FFFFFF"/>
              </a:solidFill>
            </a:endParaRPr>
          </a:p>
        </p:txBody>
      </p:sp>
    </p:spTree>
    <p:extLst>
      <p:ext uri="{BB962C8B-B14F-4D97-AF65-F5344CB8AC3E}">
        <p14:creationId xmlns:p14="http://schemas.microsoft.com/office/powerpoint/2010/main" val="1859031536"/>
      </p:ext>
    </p:extLst>
  </p:cSld>
  <p:clrMapOvr>
    <a:masterClrMapping/>
  </p:clrMapOvr>
  <p:transition spd="med">
    <p:pull/>
  </p:transition>
</p:sld>
</file>

<file path=ppt/theme/theme1.xml><?xml version="1.0" encoding="utf-8"?>
<a:theme xmlns:a="http://schemas.openxmlformats.org/drawingml/2006/main" name="模板页面">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46">
      <a:majorFont>
        <a:latin typeface="微软雅黑"/>
        <a:ea typeface="微软雅黑"/>
        <a:cs typeface=""/>
      </a:majorFont>
      <a:minorFont>
        <a:latin typeface="微软雅黑"/>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lnSpc>
            <a:spcPct val="130000"/>
          </a:lnSpc>
          <a:defRPr sz="1200" dirty="0">
            <a:latin typeface="微软雅黑" panose="020B0503020204020204" pitchFamily="34" charset="-122"/>
            <a:ea typeface="微软雅黑" panose="020B0503020204020204" pitchFamily="34" charset="-122"/>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nSpc>
            <a:spcPct val="130000"/>
          </a:lnSpc>
          <a:spcBef>
            <a:spcPts val="600"/>
          </a:spcBef>
          <a:defRPr sz="1200" kern="0" dirty="0">
            <a:latin typeface="微软雅黑" panose="020B0503020204020204" pitchFamily="34" charset="-122"/>
            <a:ea typeface="微软雅黑" panose="020B0503020204020204" pitchFamily="34" charset="-122"/>
            <a:cs typeface="+mn-ea"/>
            <a:sym typeface="+mn-lt"/>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483</TotalTime>
  <Words>1968</Words>
  <Application>Microsoft Macintosh PowerPoint</Application>
  <PresentationFormat>Widescreen</PresentationFormat>
  <Paragraphs>317</Paragraphs>
  <Slides>56</Slides>
  <Notes>51</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56</vt:i4>
      </vt:variant>
    </vt:vector>
  </HeadingPairs>
  <TitlesOfParts>
    <vt:vector size="68" baseType="lpstr">
      <vt:lpstr>等线</vt:lpstr>
      <vt:lpstr>微软雅黑</vt:lpstr>
      <vt:lpstr>微软雅黑</vt:lpstr>
      <vt:lpstr>Segoe UI</vt:lpstr>
      <vt:lpstr>Segoe UI Light</vt:lpstr>
      <vt:lpstr>宋体</vt:lpstr>
      <vt:lpstr>Arial</vt:lpstr>
      <vt:lpstr>Century Gothic</vt:lpstr>
      <vt:lpstr>Helvetica Neue</vt:lpstr>
      <vt:lpstr>Wingdings</vt:lpstr>
      <vt:lpstr>模板页面</vt:lpstr>
      <vt:lpstr>OfficePLUS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16.0015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
  <dc:creator>OfficePLUS</dc:creator>
  <cp:keywords/>
  <dc:description/>
  <cp:lastModifiedBy>Wenqing Liang</cp:lastModifiedBy>
  <cp:revision>144</cp:revision>
  <dcterms:created xsi:type="dcterms:W3CDTF">2015-08-18T02:51:41Z</dcterms:created>
  <dcterms:modified xsi:type="dcterms:W3CDTF">2019-04-19T02:30:43Z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v-yunxl@microsoft.com</vt:lpwstr>
  </property>
  <property fmtid="{D5CDD505-2E9C-101B-9397-08002B2CF9AE}" pid="5" name="MSIP_Label_f42aa342-8706-4288-bd11-ebb85995028c_SetDate">
    <vt:lpwstr>2017-12-21T08:36:47.5786057Z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